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48" autoAdjust="0"/>
    <p:restoredTop sz="94660"/>
  </p:normalViewPr>
  <p:slideViewPr>
    <p:cSldViewPr>
      <p:cViewPr varScale="1">
        <p:scale>
          <a:sx n="110" d="100"/>
          <a:sy n="110" d="100"/>
        </p:scale>
        <p:origin x="-25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05A8-EA8D-4696-BF61-35B60513A8D5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F9AF-A00E-4F02-89F3-F2D974DEA5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05A8-EA8D-4696-BF61-35B60513A8D5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F9AF-A00E-4F02-89F3-F2D974DEA5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05A8-EA8D-4696-BF61-35B60513A8D5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F9AF-A00E-4F02-89F3-F2D974DEA5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05A8-EA8D-4696-BF61-35B60513A8D5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F9AF-A00E-4F02-89F3-F2D974DEA5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05A8-EA8D-4696-BF61-35B60513A8D5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F9AF-A00E-4F02-89F3-F2D974DEA5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05A8-EA8D-4696-BF61-35B60513A8D5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F9AF-A00E-4F02-89F3-F2D974DEA5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05A8-EA8D-4696-BF61-35B60513A8D5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F9AF-A00E-4F02-89F3-F2D974DEA5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05A8-EA8D-4696-BF61-35B60513A8D5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F9AF-A00E-4F02-89F3-F2D974DEA5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05A8-EA8D-4696-BF61-35B60513A8D5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F9AF-A00E-4F02-89F3-F2D974DEA5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05A8-EA8D-4696-BF61-35B60513A8D5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F9AF-A00E-4F02-89F3-F2D974DEA5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D05A8-EA8D-4696-BF61-35B60513A8D5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F9AF-A00E-4F02-89F3-F2D974DEA5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D05A8-EA8D-4696-BF61-35B60513A8D5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EF9AF-A00E-4F02-89F3-F2D974DEA5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39938"/>
            <a:ext cx="9144000" cy="2403475"/>
          </a:xfrm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lIns="91352" tIns="45680" rIns="91352" bIns="45680"/>
          <a:lstStyle/>
          <a:p>
            <a:pPr defTabSz="912703" eaLnBrk="1" hangingPunct="1">
              <a:defRPr/>
            </a:pPr>
            <a:endParaRPr lang="ru-RU" sz="3900" b="1" i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163" y="112713"/>
            <a:ext cx="1668462" cy="1516062"/>
            <a:chOff x="373" y="1752"/>
            <a:chExt cx="1786" cy="1460"/>
          </a:xfrm>
        </p:grpSpPr>
        <p:sp>
          <p:nvSpPr>
            <p:cNvPr id="2060" name="AutoShape 6"/>
            <p:cNvSpPr>
              <a:spLocks noChangeArrowheads="1"/>
            </p:cNvSpPr>
            <p:nvPr/>
          </p:nvSpPr>
          <p:spPr bwMode="auto">
            <a:xfrm>
              <a:off x="441" y="1819"/>
              <a:ext cx="75" cy="257"/>
            </a:xfrm>
            <a:prstGeom prst="can">
              <a:avLst>
                <a:gd name="adj" fmla="val 3205"/>
              </a:avLst>
            </a:prstGeom>
            <a:gradFill rotWithShape="0">
              <a:gsLst>
                <a:gs pos="0">
                  <a:srgbClr val="B77113"/>
                </a:gs>
                <a:gs pos="50000">
                  <a:srgbClr val="D6AD84"/>
                </a:gs>
                <a:gs pos="100000">
                  <a:srgbClr val="B77113"/>
                </a:gs>
              </a:gsLst>
              <a:lin ang="0" scaled="1"/>
            </a:gradFill>
            <a:ln w="3175">
              <a:solidFill>
                <a:srgbClr val="CC9900"/>
              </a:solidFill>
              <a:round/>
              <a:headEnd type="none" w="sm" len="sm"/>
              <a:tailEnd type="none" w="sm" len="sm"/>
            </a:ln>
          </p:spPr>
          <p:txBody>
            <a:bodyPr lIns="48409" tIns="24205" rIns="48409" bIns="24205">
              <a:spAutoFit/>
            </a:bodyPr>
            <a:lstStyle/>
            <a:p>
              <a:pPr defTabSz="560388"/>
              <a:endParaRPr lang="ru-RU" sz="1400"/>
            </a:p>
          </p:txBody>
        </p:sp>
        <p:sp>
          <p:nvSpPr>
            <p:cNvPr id="2061" name="Freeform 7"/>
            <p:cNvSpPr>
              <a:spLocks/>
            </p:cNvSpPr>
            <p:nvPr/>
          </p:nvSpPr>
          <p:spPr bwMode="auto">
            <a:xfrm>
              <a:off x="489" y="1759"/>
              <a:ext cx="764" cy="314"/>
            </a:xfrm>
            <a:custGeom>
              <a:avLst/>
              <a:gdLst>
                <a:gd name="T0" fmla="*/ 0 w 1193"/>
                <a:gd name="T1" fmla="*/ 0 h 973"/>
                <a:gd name="T2" fmla="*/ 1 w 1193"/>
                <a:gd name="T3" fmla="*/ 0 h 973"/>
                <a:gd name="T4" fmla="*/ 1 w 1193"/>
                <a:gd name="T5" fmla="*/ 0 h 973"/>
                <a:gd name="T6" fmla="*/ 1 w 1193"/>
                <a:gd name="T7" fmla="*/ 0 h 973"/>
                <a:gd name="T8" fmla="*/ 1 w 1193"/>
                <a:gd name="T9" fmla="*/ 0 h 973"/>
                <a:gd name="T10" fmla="*/ 1 w 1193"/>
                <a:gd name="T11" fmla="*/ 0 h 973"/>
                <a:gd name="T12" fmla="*/ 1 w 1193"/>
                <a:gd name="T13" fmla="*/ 0 h 973"/>
                <a:gd name="T14" fmla="*/ 1 w 1193"/>
                <a:gd name="T15" fmla="*/ 0 h 973"/>
                <a:gd name="T16" fmla="*/ 1 w 1193"/>
                <a:gd name="T17" fmla="*/ 0 h 973"/>
                <a:gd name="T18" fmla="*/ 1 w 1193"/>
                <a:gd name="T19" fmla="*/ 0 h 973"/>
                <a:gd name="T20" fmla="*/ 1 w 1193"/>
                <a:gd name="T21" fmla="*/ 0 h 973"/>
                <a:gd name="T22" fmla="*/ 1 w 1193"/>
                <a:gd name="T23" fmla="*/ 0 h 973"/>
                <a:gd name="T24" fmla="*/ 1 w 1193"/>
                <a:gd name="T25" fmla="*/ 0 h 973"/>
                <a:gd name="T26" fmla="*/ 1 w 1193"/>
                <a:gd name="T27" fmla="*/ 0 h 973"/>
                <a:gd name="T28" fmla="*/ 1 w 1193"/>
                <a:gd name="T29" fmla="*/ 0 h 973"/>
                <a:gd name="T30" fmla="*/ 1 w 1193"/>
                <a:gd name="T31" fmla="*/ 0 h 973"/>
                <a:gd name="T32" fmla="*/ 1 w 1193"/>
                <a:gd name="T33" fmla="*/ 0 h 973"/>
                <a:gd name="T34" fmla="*/ 1 w 1193"/>
                <a:gd name="T35" fmla="*/ 0 h 973"/>
                <a:gd name="T36" fmla="*/ 1 w 1193"/>
                <a:gd name="T37" fmla="*/ 0 h 973"/>
                <a:gd name="T38" fmla="*/ 1 w 1193"/>
                <a:gd name="T39" fmla="*/ 0 h 973"/>
                <a:gd name="T40" fmla="*/ 1 w 1193"/>
                <a:gd name="T41" fmla="*/ 0 h 973"/>
                <a:gd name="T42" fmla="*/ 1 w 1193"/>
                <a:gd name="T43" fmla="*/ 0 h 973"/>
                <a:gd name="T44" fmla="*/ 1 w 1193"/>
                <a:gd name="T45" fmla="*/ 0 h 973"/>
                <a:gd name="T46" fmla="*/ 1 w 1193"/>
                <a:gd name="T47" fmla="*/ 0 h 973"/>
                <a:gd name="T48" fmla="*/ 1 w 1193"/>
                <a:gd name="T49" fmla="*/ 0 h 973"/>
                <a:gd name="T50" fmla="*/ 1 w 1193"/>
                <a:gd name="T51" fmla="*/ 0 h 973"/>
                <a:gd name="T52" fmla="*/ 1 w 1193"/>
                <a:gd name="T53" fmla="*/ 0 h 973"/>
                <a:gd name="T54" fmla="*/ 1 w 1193"/>
                <a:gd name="T55" fmla="*/ 0 h 973"/>
                <a:gd name="T56" fmla="*/ 1 w 1193"/>
                <a:gd name="T57" fmla="*/ 0 h 973"/>
                <a:gd name="T58" fmla="*/ 1 w 1193"/>
                <a:gd name="T59" fmla="*/ 0 h 973"/>
                <a:gd name="T60" fmla="*/ 1 w 1193"/>
                <a:gd name="T61" fmla="*/ 0 h 973"/>
                <a:gd name="T62" fmla="*/ 1 w 1193"/>
                <a:gd name="T63" fmla="*/ 0 h 973"/>
                <a:gd name="T64" fmla="*/ 1 w 1193"/>
                <a:gd name="T65" fmla="*/ 0 h 973"/>
                <a:gd name="T66" fmla="*/ 1 w 1193"/>
                <a:gd name="T67" fmla="*/ 0 h 973"/>
                <a:gd name="T68" fmla="*/ 1 w 1193"/>
                <a:gd name="T69" fmla="*/ 0 h 973"/>
                <a:gd name="T70" fmla="*/ 1 w 1193"/>
                <a:gd name="T71" fmla="*/ 0 h 973"/>
                <a:gd name="T72" fmla="*/ 1 w 1193"/>
                <a:gd name="T73" fmla="*/ 0 h 973"/>
                <a:gd name="T74" fmla="*/ 1 w 1193"/>
                <a:gd name="T75" fmla="*/ 0 h 973"/>
                <a:gd name="T76" fmla="*/ 1 w 1193"/>
                <a:gd name="T77" fmla="*/ 0 h 973"/>
                <a:gd name="T78" fmla="*/ 1 w 1193"/>
                <a:gd name="T79" fmla="*/ 0 h 973"/>
                <a:gd name="T80" fmla="*/ 1 w 1193"/>
                <a:gd name="T81" fmla="*/ 0 h 973"/>
                <a:gd name="T82" fmla="*/ 1 w 1193"/>
                <a:gd name="T83" fmla="*/ 0 h 973"/>
                <a:gd name="T84" fmla="*/ 1 w 1193"/>
                <a:gd name="T85" fmla="*/ 0 h 973"/>
                <a:gd name="T86" fmla="*/ 0 w 1193"/>
                <a:gd name="T87" fmla="*/ 0 h 97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93"/>
                <a:gd name="T133" fmla="*/ 0 h 973"/>
                <a:gd name="T134" fmla="*/ 1193 w 1193"/>
                <a:gd name="T135" fmla="*/ 973 h 97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93" h="973">
                  <a:moveTo>
                    <a:pt x="0" y="169"/>
                  </a:moveTo>
                  <a:lnTo>
                    <a:pt x="36" y="134"/>
                  </a:lnTo>
                  <a:lnTo>
                    <a:pt x="74" y="106"/>
                  </a:lnTo>
                  <a:lnTo>
                    <a:pt x="120" y="79"/>
                  </a:lnTo>
                  <a:lnTo>
                    <a:pt x="181" y="48"/>
                  </a:lnTo>
                  <a:lnTo>
                    <a:pt x="248" y="21"/>
                  </a:lnTo>
                  <a:lnTo>
                    <a:pt x="320" y="8"/>
                  </a:lnTo>
                  <a:lnTo>
                    <a:pt x="378" y="4"/>
                  </a:lnTo>
                  <a:lnTo>
                    <a:pt x="451" y="0"/>
                  </a:lnTo>
                  <a:lnTo>
                    <a:pt x="542" y="0"/>
                  </a:lnTo>
                  <a:lnTo>
                    <a:pt x="622" y="4"/>
                  </a:lnTo>
                  <a:lnTo>
                    <a:pt x="710" y="17"/>
                  </a:lnTo>
                  <a:lnTo>
                    <a:pt x="764" y="29"/>
                  </a:lnTo>
                  <a:lnTo>
                    <a:pt x="827" y="58"/>
                  </a:lnTo>
                  <a:lnTo>
                    <a:pt x="893" y="89"/>
                  </a:lnTo>
                  <a:lnTo>
                    <a:pt x="935" y="120"/>
                  </a:lnTo>
                  <a:lnTo>
                    <a:pt x="931" y="126"/>
                  </a:lnTo>
                  <a:lnTo>
                    <a:pt x="972" y="202"/>
                  </a:lnTo>
                  <a:lnTo>
                    <a:pt x="976" y="227"/>
                  </a:lnTo>
                  <a:lnTo>
                    <a:pt x="985" y="304"/>
                  </a:lnTo>
                  <a:lnTo>
                    <a:pt x="1010" y="416"/>
                  </a:lnTo>
                  <a:lnTo>
                    <a:pt x="1038" y="532"/>
                  </a:lnTo>
                  <a:lnTo>
                    <a:pt x="1080" y="681"/>
                  </a:lnTo>
                  <a:lnTo>
                    <a:pt x="1143" y="838"/>
                  </a:lnTo>
                  <a:lnTo>
                    <a:pt x="1176" y="923"/>
                  </a:lnTo>
                  <a:lnTo>
                    <a:pt x="1193" y="973"/>
                  </a:lnTo>
                  <a:lnTo>
                    <a:pt x="1130" y="919"/>
                  </a:lnTo>
                  <a:lnTo>
                    <a:pt x="1068" y="869"/>
                  </a:lnTo>
                  <a:lnTo>
                    <a:pt x="976" y="816"/>
                  </a:lnTo>
                  <a:lnTo>
                    <a:pt x="873" y="767"/>
                  </a:lnTo>
                  <a:lnTo>
                    <a:pt x="777" y="730"/>
                  </a:lnTo>
                  <a:lnTo>
                    <a:pt x="677" y="703"/>
                  </a:lnTo>
                  <a:lnTo>
                    <a:pt x="569" y="681"/>
                  </a:lnTo>
                  <a:lnTo>
                    <a:pt x="456" y="677"/>
                  </a:lnTo>
                  <a:lnTo>
                    <a:pt x="344" y="691"/>
                  </a:lnTo>
                  <a:lnTo>
                    <a:pt x="229" y="713"/>
                  </a:lnTo>
                  <a:lnTo>
                    <a:pt x="124" y="744"/>
                  </a:lnTo>
                  <a:lnTo>
                    <a:pt x="128" y="686"/>
                  </a:lnTo>
                  <a:lnTo>
                    <a:pt x="120" y="597"/>
                  </a:lnTo>
                  <a:lnTo>
                    <a:pt x="99" y="493"/>
                  </a:lnTo>
                  <a:lnTo>
                    <a:pt x="78" y="399"/>
                  </a:lnTo>
                  <a:lnTo>
                    <a:pt x="48" y="304"/>
                  </a:lnTo>
                  <a:lnTo>
                    <a:pt x="19" y="219"/>
                  </a:lnTo>
                  <a:lnTo>
                    <a:pt x="0" y="169"/>
                  </a:lnTo>
                </a:path>
              </a:pathLst>
            </a:custGeom>
            <a:solidFill>
              <a:schemeClr val="bg1"/>
            </a:solidFill>
            <a:ln w="635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48409" tIns="24205" rIns="48409" bIns="24205">
              <a:spAutoFit/>
            </a:bodyPr>
            <a:lstStyle/>
            <a:p>
              <a:endParaRPr lang="ru-RU"/>
            </a:p>
          </p:txBody>
        </p:sp>
        <p:sp>
          <p:nvSpPr>
            <p:cNvPr id="2062" name="Freeform 8"/>
            <p:cNvSpPr>
              <a:spLocks/>
            </p:cNvSpPr>
            <p:nvPr/>
          </p:nvSpPr>
          <p:spPr bwMode="auto">
            <a:xfrm>
              <a:off x="485" y="2382"/>
              <a:ext cx="980" cy="314"/>
            </a:xfrm>
            <a:custGeom>
              <a:avLst/>
              <a:gdLst>
                <a:gd name="T0" fmla="*/ 1 w 1532"/>
                <a:gd name="T1" fmla="*/ 0 h 807"/>
                <a:gd name="T2" fmla="*/ 1 w 1532"/>
                <a:gd name="T3" fmla="*/ 0 h 807"/>
                <a:gd name="T4" fmla="*/ 1 w 1532"/>
                <a:gd name="T5" fmla="*/ 0 h 807"/>
                <a:gd name="T6" fmla="*/ 1 w 1532"/>
                <a:gd name="T7" fmla="*/ 0 h 807"/>
                <a:gd name="T8" fmla="*/ 1 w 1532"/>
                <a:gd name="T9" fmla="*/ 0 h 807"/>
                <a:gd name="T10" fmla="*/ 1 w 1532"/>
                <a:gd name="T11" fmla="*/ 0 h 807"/>
                <a:gd name="T12" fmla="*/ 1 w 1532"/>
                <a:gd name="T13" fmla="*/ 0 h 807"/>
                <a:gd name="T14" fmla="*/ 1 w 1532"/>
                <a:gd name="T15" fmla="*/ 0 h 807"/>
                <a:gd name="T16" fmla="*/ 1 w 1532"/>
                <a:gd name="T17" fmla="*/ 0 h 807"/>
                <a:gd name="T18" fmla="*/ 1 w 1532"/>
                <a:gd name="T19" fmla="*/ 0 h 807"/>
                <a:gd name="T20" fmla="*/ 1 w 1532"/>
                <a:gd name="T21" fmla="*/ 0 h 807"/>
                <a:gd name="T22" fmla="*/ 1 w 1532"/>
                <a:gd name="T23" fmla="*/ 0 h 807"/>
                <a:gd name="T24" fmla="*/ 1 w 1532"/>
                <a:gd name="T25" fmla="*/ 0 h 807"/>
                <a:gd name="T26" fmla="*/ 1 w 1532"/>
                <a:gd name="T27" fmla="*/ 0 h 807"/>
                <a:gd name="T28" fmla="*/ 1 w 1532"/>
                <a:gd name="T29" fmla="*/ 0 h 807"/>
                <a:gd name="T30" fmla="*/ 1 w 1532"/>
                <a:gd name="T31" fmla="*/ 0 h 807"/>
                <a:gd name="T32" fmla="*/ 1 w 1532"/>
                <a:gd name="T33" fmla="*/ 0 h 807"/>
                <a:gd name="T34" fmla="*/ 1 w 1532"/>
                <a:gd name="T35" fmla="*/ 0 h 807"/>
                <a:gd name="T36" fmla="*/ 1 w 1532"/>
                <a:gd name="T37" fmla="*/ 0 h 807"/>
                <a:gd name="T38" fmla="*/ 1 w 1532"/>
                <a:gd name="T39" fmla="*/ 0 h 807"/>
                <a:gd name="T40" fmla="*/ 1 w 1532"/>
                <a:gd name="T41" fmla="*/ 0 h 807"/>
                <a:gd name="T42" fmla="*/ 1 w 1532"/>
                <a:gd name="T43" fmla="*/ 0 h 807"/>
                <a:gd name="T44" fmla="*/ 0 w 1532"/>
                <a:gd name="T45" fmla="*/ 0 h 807"/>
                <a:gd name="T46" fmla="*/ 1 w 1532"/>
                <a:gd name="T47" fmla="*/ 0 h 807"/>
                <a:gd name="T48" fmla="*/ 1 w 1532"/>
                <a:gd name="T49" fmla="*/ 0 h 807"/>
                <a:gd name="T50" fmla="*/ 1 w 1532"/>
                <a:gd name="T51" fmla="*/ 0 h 807"/>
                <a:gd name="T52" fmla="*/ 1 w 1532"/>
                <a:gd name="T53" fmla="*/ 0 h 807"/>
                <a:gd name="T54" fmla="*/ 1 w 1532"/>
                <a:gd name="T55" fmla="*/ 0 h 807"/>
                <a:gd name="T56" fmla="*/ 1 w 1532"/>
                <a:gd name="T57" fmla="*/ 0 h 80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532"/>
                <a:gd name="T88" fmla="*/ 0 h 807"/>
                <a:gd name="T89" fmla="*/ 1532 w 1532"/>
                <a:gd name="T90" fmla="*/ 807 h 80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532" h="807">
                  <a:moveTo>
                    <a:pt x="130" y="62"/>
                  </a:moveTo>
                  <a:lnTo>
                    <a:pt x="234" y="26"/>
                  </a:lnTo>
                  <a:lnTo>
                    <a:pt x="330" y="4"/>
                  </a:lnTo>
                  <a:lnTo>
                    <a:pt x="429" y="0"/>
                  </a:lnTo>
                  <a:lnTo>
                    <a:pt x="525" y="8"/>
                  </a:lnTo>
                  <a:lnTo>
                    <a:pt x="600" y="17"/>
                  </a:lnTo>
                  <a:lnTo>
                    <a:pt x="713" y="53"/>
                  </a:lnTo>
                  <a:lnTo>
                    <a:pt x="958" y="129"/>
                  </a:lnTo>
                  <a:lnTo>
                    <a:pt x="1091" y="179"/>
                  </a:lnTo>
                  <a:lnTo>
                    <a:pt x="1302" y="273"/>
                  </a:lnTo>
                  <a:lnTo>
                    <a:pt x="1411" y="393"/>
                  </a:lnTo>
                  <a:lnTo>
                    <a:pt x="1532" y="807"/>
                  </a:lnTo>
                  <a:lnTo>
                    <a:pt x="1510" y="771"/>
                  </a:lnTo>
                  <a:lnTo>
                    <a:pt x="1457" y="741"/>
                  </a:lnTo>
                  <a:lnTo>
                    <a:pt x="1377" y="686"/>
                  </a:lnTo>
                  <a:lnTo>
                    <a:pt x="1257" y="636"/>
                  </a:lnTo>
                  <a:lnTo>
                    <a:pt x="1112" y="591"/>
                  </a:lnTo>
                  <a:lnTo>
                    <a:pt x="921" y="543"/>
                  </a:lnTo>
                  <a:lnTo>
                    <a:pt x="775" y="529"/>
                  </a:lnTo>
                  <a:lnTo>
                    <a:pt x="588" y="520"/>
                  </a:lnTo>
                  <a:lnTo>
                    <a:pt x="392" y="556"/>
                  </a:lnTo>
                  <a:lnTo>
                    <a:pt x="192" y="606"/>
                  </a:lnTo>
                  <a:lnTo>
                    <a:pt x="0" y="653"/>
                  </a:lnTo>
                  <a:lnTo>
                    <a:pt x="38" y="585"/>
                  </a:lnTo>
                  <a:lnTo>
                    <a:pt x="68" y="495"/>
                  </a:lnTo>
                  <a:lnTo>
                    <a:pt x="89" y="408"/>
                  </a:lnTo>
                  <a:lnTo>
                    <a:pt x="109" y="295"/>
                  </a:lnTo>
                  <a:lnTo>
                    <a:pt x="126" y="197"/>
                  </a:lnTo>
                  <a:lnTo>
                    <a:pt x="130" y="62"/>
                  </a:lnTo>
                </a:path>
              </a:pathLst>
            </a:custGeom>
            <a:gradFill rotWithShape="0">
              <a:gsLst>
                <a:gs pos="0">
                  <a:srgbClr val="CC0000"/>
                </a:gs>
                <a:gs pos="100000">
                  <a:srgbClr val="FF6600"/>
                </a:gs>
              </a:gsLst>
              <a:lin ang="0" scaled="1"/>
            </a:gradFill>
            <a:ln w="6350" cap="rnd">
              <a:solidFill>
                <a:srgbClr val="FF3300"/>
              </a:solidFill>
              <a:round/>
              <a:headEnd type="none" w="sm" len="sm"/>
              <a:tailEnd type="none" w="sm" len="sm"/>
            </a:ln>
          </p:spPr>
          <p:txBody>
            <a:bodyPr lIns="48409" tIns="24205" rIns="48409" bIns="24205">
              <a:spAutoFit/>
            </a:bodyPr>
            <a:lstStyle/>
            <a:p>
              <a:endParaRPr lang="ru-RU"/>
            </a:p>
          </p:txBody>
        </p:sp>
        <p:sp>
          <p:nvSpPr>
            <p:cNvPr id="2063" name="Freeform 9"/>
            <p:cNvSpPr>
              <a:spLocks/>
            </p:cNvSpPr>
            <p:nvPr/>
          </p:nvSpPr>
          <p:spPr bwMode="auto">
            <a:xfrm>
              <a:off x="1705" y="2340"/>
              <a:ext cx="138" cy="314"/>
            </a:xfrm>
            <a:custGeom>
              <a:avLst/>
              <a:gdLst>
                <a:gd name="T0" fmla="*/ 1 w 216"/>
                <a:gd name="T1" fmla="*/ 0 h 686"/>
                <a:gd name="T2" fmla="*/ 1 w 216"/>
                <a:gd name="T3" fmla="*/ 0 h 686"/>
                <a:gd name="T4" fmla="*/ 1 w 216"/>
                <a:gd name="T5" fmla="*/ 0 h 686"/>
                <a:gd name="T6" fmla="*/ 1 w 216"/>
                <a:gd name="T7" fmla="*/ 0 h 686"/>
                <a:gd name="T8" fmla="*/ 1 w 216"/>
                <a:gd name="T9" fmla="*/ 0 h 686"/>
                <a:gd name="T10" fmla="*/ 1 w 216"/>
                <a:gd name="T11" fmla="*/ 0 h 686"/>
                <a:gd name="T12" fmla="*/ 1 w 216"/>
                <a:gd name="T13" fmla="*/ 0 h 686"/>
                <a:gd name="T14" fmla="*/ 0 w 216"/>
                <a:gd name="T15" fmla="*/ 0 h 686"/>
                <a:gd name="T16" fmla="*/ 1 w 216"/>
                <a:gd name="T17" fmla="*/ 0 h 686"/>
                <a:gd name="T18" fmla="*/ 1 w 216"/>
                <a:gd name="T19" fmla="*/ 0 h 686"/>
                <a:gd name="T20" fmla="*/ 1 w 216"/>
                <a:gd name="T21" fmla="*/ 0 h 6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6"/>
                <a:gd name="T34" fmla="*/ 0 h 686"/>
                <a:gd name="T35" fmla="*/ 216 w 216"/>
                <a:gd name="T36" fmla="*/ 686 h 68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6" h="686">
                  <a:moveTo>
                    <a:pt x="208" y="673"/>
                  </a:moveTo>
                  <a:lnTo>
                    <a:pt x="216" y="615"/>
                  </a:lnTo>
                  <a:lnTo>
                    <a:pt x="216" y="493"/>
                  </a:lnTo>
                  <a:lnTo>
                    <a:pt x="216" y="351"/>
                  </a:lnTo>
                  <a:lnTo>
                    <a:pt x="204" y="231"/>
                  </a:lnTo>
                  <a:lnTo>
                    <a:pt x="194" y="103"/>
                  </a:lnTo>
                  <a:lnTo>
                    <a:pt x="74" y="58"/>
                  </a:lnTo>
                  <a:lnTo>
                    <a:pt x="0" y="0"/>
                  </a:lnTo>
                  <a:lnTo>
                    <a:pt x="11" y="163"/>
                  </a:lnTo>
                  <a:lnTo>
                    <a:pt x="83" y="450"/>
                  </a:lnTo>
                  <a:lnTo>
                    <a:pt x="207" y="686"/>
                  </a:lnTo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99CC"/>
                </a:gs>
              </a:gsLst>
              <a:lin ang="0" scaled="1"/>
            </a:gradFill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48409" tIns="24205" rIns="48409" bIns="24205">
              <a:spAutoFit/>
            </a:bodyPr>
            <a:lstStyle/>
            <a:p>
              <a:endParaRPr lang="ru-RU"/>
            </a:p>
          </p:txBody>
        </p:sp>
        <p:sp>
          <p:nvSpPr>
            <p:cNvPr id="2064" name="Freeform 10"/>
            <p:cNvSpPr>
              <a:spLocks/>
            </p:cNvSpPr>
            <p:nvPr/>
          </p:nvSpPr>
          <p:spPr bwMode="auto">
            <a:xfrm>
              <a:off x="1083" y="1827"/>
              <a:ext cx="166" cy="314"/>
            </a:xfrm>
            <a:custGeom>
              <a:avLst/>
              <a:gdLst>
                <a:gd name="T0" fmla="*/ 0 w 256"/>
                <a:gd name="T1" fmla="*/ 0 h 776"/>
                <a:gd name="T2" fmla="*/ 1 w 256"/>
                <a:gd name="T3" fmla="*/ 0 h 776"/>
                <a:gd name="T4" fmla="*/ 1 w 256"/>
                <a:gd name="T5" fmla="*/ 0 h 776"/>
                <a:gd name="T6" fmla="*/ 1 w 256"/>
                <a:gd name="T7" fmla="*/ 0 h 776"/>
                <a:gd name="T8" fmla="*/ 1 w 256"/>
                <a:gd name="T9" fmla="*/ 0 h 776"/>
                <a:gd name="T10" fmla="*/ 1 w 256"/>
                <a:gd name="T11" fmla="*/ 0 h 776"/>
                <a:gd name="T12" fmla="*/ 1 w 256"/>
                <a:gd name="T13" fmla="*/ 0 h 776"/>
                <a:gd name="T14" fmla="*/ 1 w 256"/>
                <a:gd name="T15" fmla="*/ 0 h 776"/>
                <a:gd name="T16" fmla="*/ 1 w 256"/>
                <a:gd name="T17" fmla="*/ 0 h 776"/>
                <a:gd name="T18" fmla="*/ 1 w 256"/>
                <a:gd name="T19" fmla="*/ 0 h 776"/>
                <a:gd name="T20" fmla="*/ 1 w 256"/>
                <a:gd name="T21" fmla="*/ 0 h 776"/>
                <a:gd name="T22" fmla="*/ 1 w 256"/>
                <a:gd name="T23" fmla="*/ 0 h 776"/>
                <a:gd name="T24" fmla="*/ 1 w 256"/>
                <a:gd name="T25" fmla="*/ 0 h 776"/>
                <a:gd name="T26" fmla="*/ 1 w 256"/>
                <a:gd name="T27" fmla="*/ 0 h 776"/>
                <a:gd name="T28" fmla="*/ 1 w 256"/>
                <a:gd name="T29" fmla="*/ 0 h 776"/>
                <a:gd name="T30" fmla="*/ 1 w 256"/>
                <a:gd name="T31" fmla="*/ 0 h 776"/>
                <a:gd name="T32" fmla="*/ 1 w 256"/>
                <a:gd name="T33" fmla="*/ 0 h 776"/>
                <a:gd name="T34" fmla="*/ 1 w 256"/>
                <a:gd name="T35" fmla="*/ 0 h 776"/>
                <a:gd name="T36" fmla="*/ 1 w 256"/>
                <a:gd name="T37" fmla="*/ 0 h 776"/>
                <a:gd name="T38" fmla="*/ 1 w 256"/>
                <a:gd name="T39" fmla="*/ 0 h 776"/>
                <a:gd name="T40" fmla="*/ 1 w 256"/>
                <a:gd name="T41" fmla="*/ 0 h 776"/>
                <a:gd name="T42" fmla="*/ 1 w 256"/>
                <a:gd name="T43" fmla="*/ 0 h 776"/>
                <a:gd name="T44" fmla="*/ 0 w 256"/>
                <a:gd name="T45" fmla="*/ 0 h 77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56"/>
                <a:gd name="T70" fmla="*/ 0 h 776"/>
                <a:gd name="T71" fmla="*/ 256 w 256"/>
                <a:gd name="T72" fmla="*/ 776 h 77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56" h="776">
                  <a:moveTo>
                    <a:pt x="0" y="0"/>
                  </a:moveTo>
                  <a:lnTo>
                    <a:pt x="41" y="35"/>
                  </a:lnTo>
                  <a:lnTo>
                    <a:pt x="74" y="54"/>
                  </a:lnTo>
                  <a:lnTo>
                    <a:pt x="89" y="68"/>
                  </a:lnTo>
                  <a:lnTo>
                    <a:pt x="111" y="82"/>
                  </a:lnTo>
                  <a:lnTo>
                    <a:pt x="136" y="90"/>
                  </a:lnTo>
                  <a:lnTo>
                    <a:pt x="164" y="99"/>
                  </a:lnTo>
                  <a:lnTo>
                    <a:pt x="214" y="104"/>
                  </a:lnTo>
                  <a:lnTo>
                    <a:pt x="256" y="107"/>
                  </a:lnTo>
                  <a:lnTo>
                    <a:pt x="244" y="224"/>
                  </a:lnTo>
                  <a:lnTo>
                    <a:pt x="218" y="392"/>
                  </a:lnTo>
                  <a:lnTo>
                    <a:pt x="214" y="494"/>
                  </a:lnTo>
                  <a:lnTo>
                    <a:pt x="218" y="533"/>
                  </a:lnTo>
                  <a:lnTo>
                    <a:pt x="214" y="597"/>
                  </a:lnTo>
                  <a:lnTo>
                    <a:pt x="227" y="776"/>
                  </a:lnTo>
                  <a:lnTo>
                    <a:pt x="186" y="687"/>
                  </a:lnTo>
                  <a:lnTo>
                    <a:pt x="133" y="547"/>
                  </a:lnTo>
                  <a:lnTo>
                    <a:pt x="86" y="405"/>
                  </a:lnTo>
                  <a:lnTo>
                    <a:pt x="65" y="323"/>
                  </a:lnTo>
                  <a:lnTo>
                    <a:pt x="53" y="283"/>
                  </a:lnTo>
                  <a:lnTo>
                    <a:pt x="41" y="234"/>
                  </a:lnTo>
                  <a:lnTo>
                    <a:pt x="4" y="99"/>
                  </a:lnTo>
                  <a:lnTo>
                    <a:pt x="0" y="6"/>
                  </a:lnTo>
                </a:path>
              </a:pathLst>
            </a:custGeom>
            <a:solidFill>
              <a:srgbClr val="F8F8F8"/>
            </a:solidFill>
            <a:ln w="635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48409" tIns="24205" rIns="48409" bIns="24205">
              <a:spAutoFit/>
            </a:bodyPr>
            <a:lstStyle/>
            <a:p>
              <a:endParaRPr lang="ru-RU"/>
            </a:p>
          </p:txBody>
        </p:sp>
        <p:sp>
          <p:nvSpPr>
            <p:cNvPr id="2065" name="Freeform 11"/>
            <p:cNvSpPr>
              <a:spLocks/>
            </p:cNvSpPr>
            <p:nvPr/>
          </p:nvSpPr>
          <p:spPr bwMode="auto">
            <a:xfrm>
              <a:off x="1792" y="2104"/>
              <a:ext cx="248" cy="314"/>
            </a:xfrm>
            <a:custGeom>
              <a:avLst/>
              <a:gdLst>
                <a:gd name="T0" fmla="*/ 1 w 387"/>
                <a:gd name="T1" fmla="*/ 0 h 747"/>
                <a:gd name="T2" fmla="*/ 1 w 387"/>
                <a:gd name="T3" fmla="*/ 0 h 747"/>
                <a:gd name="T4" fmla="*/ 1 w 387"/>
                <a:gd name="T5" fmla="*/ 0 h 747"/>
                <a:gd name="T6" fmla="*/ 1 w 387"/>
                <a:gd name="T7" fmla="*/ 0 h 747"/>
                <a:gd name="T8" fmla="*/ 1 w 387"/>
                <a:gd name="T9" fmla="*/ 0 h 747"/>
                <a:gd name="T10" fmla="*/ 1 w 387"/>
                <a:gd name="T11" fmla="*/ 0 h 747"/>
                <a:gd name="T12" fmla="*/ 1 w 387"/>
                <a:gd name="T13" fmla="*/ 0 h 747"/>
                <a:gd name="T14" fmla="*/ 1 w 387"/>
                <a:gd name="T15" fmla="*/ 0 h 747"/>
                <a:gd name="T16" fmla="*/ 1 w 387"/>
                <a:gd name="T17" fmla="*/ 0 h 747"/>
                <a:gd name="T18" fmla="*/ 1 w 387"/>
                <a:gd name="T19" fmla="*/ 0 h 747"/>
                <a:gd name="T20" fmla="*/ 1 w 387"/>
                <a:gd name="T21" fmla="*/ 0 h 747"/>
                <a:gd name="T22" fmla="*/ 1 w 387"/>
                <a:gd name="T23" fmla="*/ 0 h 747"/>
                <a:gd name="T24" fmla="*/ 0 w 387"/>
                <a:gd name="T25" fmla="*/ 0 h 747"/>
                <a:gd name="T26" fmla="*/ 1 w 387"/>
                <a:gd name="T27" fmla="*/ 0 h 747"/>
                <a:gd name="T28" fmla="*/ 1 w 387"/>
                <a:gd name="T29" fmla="*/ 0 h 747"/>
                <a:gd name="T30" fmla="*/ 1 w 387"/>
                <a:gd name="T31" fmla="*/ 0 h 747"/>
                <a:gd name="T32" fmla="*/ 1 w 387"/>
                <a:gd name="T33" fmla="*/ 0 h 747"/>
                <a:gd name="T34" fmla="*/ 1 w 387"/>
                <a:gd name="T35" fmla="*/ 0 h 747"/>
                <a:gd name="T36" fmla="*/ 1 w 387"/>
                <a:gd name="T37" fmla="*/ 0 h 747"/>
                <a:gd name="T38" fmla="*/ 1 w 387"/>
                <a:gd name="T39" fmla="*/ 0 h 747"/>
                <a:gd name="T40" fmla="*/ 1 w 387"/>
                <a:gd name="T41" fmla="*/ 0 h 747"/>
                <a:gd name="T42" fmla="*/ 1 w 387"/>
                <a:gd name="T43" fmla="*/ 0 h 747"/>
                <a:gd name="T44" fmla="*/ 1 w 387"/>
                <a:gd name="T45" fmla="*/ 0 h 747"/>
                <a:gd name="T46" fmla="*/ 1 w 387"/>
                <a:gd name="T47" fmla="*/ 0 h 747"/>
                <a:gd name="T48" fmla="*/ 1 w 387"/>
                <a:gd name="T49" fmla="*/ 0 h 747"/>
                <a:gd name="T50" fmla="*/ 1 w 387"/>
                <a:gd name="T51" fmla="*/ 0 h 747"/>
                <a:gd name="T52" fmla="*/ 1 w 387"/>
                <a:gd name="T53" fmla="*/ 0 h 74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87"/>
                <a:gd name="T82" fmla="*/ 0 h 747"/>
                <a:gd name="T83" fmla="*/ 387 w 387"/>
                <a:gd name="T84" fmla="*/ 747 h 747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87" h="747">
                  <a:moveTo>
                    <a:pt x="387" y="686"/>
                  </a:moveTo>
                  <a:lnTo>
                    <a:pt x="303" y="660"/>
                  </a:lnTo>
                  <a:lnTo>
                    <a:pt x="232" y="660"/>
                  </a:lnTo>
                  <a:lnTo>
                    <a:pt x="158" y="663"/>
                  </a:lnTo>
                  <a:lnTo>
                    <a:pt x="86" y="694"/>
                  </a:lnTo>
                  <a:lnTo>
                    <a:pt x="59" y="747"/>
                  </a:lnTo>
                  <a:lnTo>
                    <a:pt x="36" y="655"/>
                  </a:lnTo>
                  <a:lnTo>
                    <a:pt x="30" y="591"/>
                  </a:lnTo>
                  <a:lnTo>
                    <a:pt x="13" y="498"/>
                  </a:lnTo>
                  <a:lnTo>
                    <a:pt x="11" y="403"/>
                  </a:lnTo>
                  <a:lnTo>
                    <a:pt x="11" y="299"/>
                  </a:lnTo>
                  <a:lnTo>
                    <a:pt x="4" y="206"/>
                  </a:lnTo>
                  <a:lnTo>
                    <a:pt x="0" y="116"/>
                  </a:lnTo>
                  <a:lnTo>
                    <a:pt x="13" y="56"/>
                  </a:lnTo>
                  <a:lnTo>
                    <a:pt x="79" y="26"/>
                  </a:lnTo>
                  <a:lnTo>
                    <a:pt x="199" y="12"/>
                  </a:lnTo>
                  <a:lnTo>
                    <a:pt x="269" y="0"/>
                  </a:lnTo>
                  <a:lnTo>
                    <a:pt x="370" y="21"/>
                  </a:lnTo>
                  <a:lnTo>
                    <a:pt x="336" y="94"/>
                  </a:lnTo>
                  <a:lnTo>
                    <a:pt x="333" y="170"/>
                  </a:lnTo>
                  <a:lnTo>
                    <a:pt x="324" y="237"/>
                  </a:lnTo>
                  <a:lnTo>
                    <a:pt x="324" y="299"/>
                  </a:lnTo>
                  <a:lnTo>
                    <a:pt x="320" y="378"/>
                  </a:lnTo>
                  <a:lnTo>
                    <a:pt x="333" y="451"/>
                  </a:lnTo>
                  <a:lnTo>
                    <a:pt x="345" y="525"/>
                  </a:lnTo>
                  <a:lnTo>
                    <a:pt x="365" y="597"/>
                  </a:lnTo>
                  <a:lnTo>
                    <a:pt x="387" y="686"/>
                  </a:lnTo>
                </a:path>
              </a:pathLst>
            </a:custGeom>
            <a:solidFill>
              <a:schemeClr val="bg1"/>
            </a:solidFill>
            <a:ln w="635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48409" tIns="24205" rIns="48409" bIns="24205">
              <a:spAutoFit/>
            </a:bodyPr>
            <a:lstStyle/>
            <a:p>
              <a:endParaRPr lang="ru-RU"/>
            </a:p>
          </p:txBody>
        </p:sp>
        <p:sp>
          <p:nvSpPr>
            <p:cNvPr id="2066" name="Freeform 12"/>
            <p:cNvSpPr>
              <a:spLocks/>
            </p:cNvSpPr>
            <p:nvPr/>
          </p:nvSpPr>
          <p:spPr bwMode="auto">
            <a:xfrm>
              <a:off x="1826" y="2472"/>
              <a:ext cx="282" cy="314"/>
            </a:xfrm>
            <a:custGeom>
              <a:avLst/>
              <a:gdLst>
                <a:gd name="T0" fmla="*/ 1 w 441"/>
                <a:gd name="T1" fmla="*/ 1 h 487"/>
                <a:gd name="T2" fmla="*/ 1 w 441"/>
                <a:gd name="T3" fmla="*/ 1 h 487"/>
                <a:gd name="T4" fmla="*/ 1 w 441"/>
                <a:gd name="T5" fmla="*/ 1 h 487"/>
                <a:gd name="T6" fmla="*/ 1 w 441"/>
                <a:gd name="T7" fmla="*/ 1 h 487"/>
                <a:gd name="T8" fmla="*/ 1 w 441"/>
                <a:gd name="T9" fmla="*/ 1 h 487"/>
                <a:gd name="T10" fmla="*/ 1 w 441"/>
                <a:gd name="T11" fmla="*/ 1 h 487"/>
                <a:gd name="T12" fmla="*/ 1 w 441"/>
                <a:gd name="T13" fmla="*/ 0 h 487"/>
                <a:gd name="T14" fmla="*/ 1 w 441"/>
                <a:gd name="T15" fmla="*/ 1 h 487"/>
                <a:gd name="T16" fmla="*/ 1 w 441"/>
                <a:gd name="T17" fmla="*/ 1 h 487"/>
                <a:gd name="T18" fmla="*/ 0 w 441"/>
                <a:gd name="T19" fmla="*/ 1 h 487"/>
                <a:gd name="T20" fmla="*/ 1 w 441"/>
                <a:gd name="T21" fmla="*/ 1 h 487"/>
                <a:gd name="T22" fmla="*/ 1 w 441"/>
                <a:gd name="T23" fmla="*/ 1 h 487"/>
                <a:gd name="T24" fmla="*/ 1 w 441"/>
                <a:gd name="T25" fmla="*/ 1 h 487"/>
                <a:gd name="T26" fmla="*/ 1 w 441"/>
                <a:gd name="T27" fmla="*/ 1 h 487"/>
                <a:gd name="T28" fmla="*/ 1 w 441"/>
                <a:gd name="T29" fmla="*/ 1 h 487"/>
                <a:gd name="T30" fmla="*/ 1 w 441"/>
                <a:gd name="T31" fmla="*/ 1 h 487"/>
                <a:gd name="T32" fmla="*/ 1 w 441"/>
                <a:gd name="T33" fmla="*/ 1 h 487"/>
                <a:gd name="T34" fmla="*/ 1 w 441"/>
                <a:gd name="T35" fmla="*/ 1 h 487"/>
                <a:gd name="T36" fmla="*/ 1 w 441"/>
                <a:gd name="T37" fmla="*/ 1 h 487"/>
                <a:gd name="T38" fmla="*/ 1 w 441"/>
                <a:gd name="T39" fmla="*/ 1 h 487"/>
                <a:gd name="T40" fmla="*/ 1 w 441"/>
                <a:gd name="T41" fmla="*/ 1 h 4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41"/>
                <a:gd name="T64" fmla="*/ 0 h 487"/>
                <a:gd name="T65" fmla="*/ 441 w 441"/>
                <a:gd name="T66" fmla="*/ 487 h 4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41" h="487">
                  <a:moveTo>
                    <a:pt x="441" y="487"/>
                  </a:moveTo>
                  <a:lnTo>
                    <a:pt x="384" y="296"/>
                  </a:lnTo>
                  <a:lnTo>
                    <a:pt x="358" y="152"/>
                  </a:lnTo>
                  <a:lnTo>
                    <a:pt x="332" y="39"/>
                  </a:lnTo>
                  <a:lnTo>
                    <a:pt x="251" y="12"/>
                  </a:lnTo>
                  <a:lnTo>
                    <a:pt x="206" y="3"/>
                  </a:lnTo>
                  <a:lnTo>
                    <a:pt x="156" y="0"/>
                  </a:lnTo>
                  <a:lnTo>
                    <a:pt x="104" y="8"/>
                  </a:lnTo>
                  <a:lnTo>
                    <a:pt x="51" y="21"/>
                  </a:lnTo>
                  <a:lnTo>
                    <a:pt x="0" y="56"/>
                  </a:lnTo>
                  <a:lnTo>
                    <a:pt x="20" y="150"/>
                  </a:lnTo>
                  <a:lnTo>
                    <a:pt x="16" y="250"/>
                  </a:lnTo>
                  <a:lnTo>
                    <a:pt x="14" y="328"/>
                  </a:lnTo>
                  <a:lnTo>
                    <a:pt x="18" y="378"/>
                  </a:lnTo>
                  <a:lnTo>
                    <a:pt x="20" y="446"/>
                  </a:lnTo>
                  <a:lnTo>
                    <a:pt x="22" y="446"/>
                  </a:lnTo>
                  <a:lnTo>
                    <a:pt x="89" y="427"/>
                  </a:lnTo>
                  <a:lnTo>
                    <a:pt x="197" y="417"/>
                  </a:lnTo>
                  <a:lnTo>
                    <a:pt x="293" y="417"/>
                  </a:lnTo>
                  <a:lnTo>
                    <a:pt x="372" y="430"/>
                  </a:lnTo>
                  <a:lnTo>
                    <a:pt x="431" y="440"/>
                  </a:lnTo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99CC"/>
                </a:gs>
              </a:gsLst>
              <a:lin ang="0" scaled="1"/>
            </a:gradFill>
            <a:ln w="635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48409" tIns="24205" rIns="48409" bIns="24205">
              <a:spAutoFit/>
            </a:bodyPr>
            <a:lstStyle/>
            <a:p>
              <a:endParaRPr lang="ru-RU"/>
            </a:p>
          </p:txBody>
        </p:sp>
        <p:sp>
          <p:nvSpPr>
            <p:cNvPr id="2067" name="Freeform 13"/>
            <p:cNvSpPr>
              <a:spLocks/>
            </p:cNvSpPr>
            <p:nvPr/>
          </p:nvSpPr>
          <p:spPr bwMode="auto">
            <a:xfrm>
              <a:off x="1117" y="2709"/>
              <a:ext cx="354" cy="314"/>
            </a:xfrm>
            <a:custGeom>
              <a:avLst/>
              <a:gdLst>
                <a:gd name="T0" fmla="*/ 0 w 552"/>
                <a:gd name="T1" fmla="*/ 1 h 375"/>
                <a:gd name="T2" fmla="*/ 1 w 552"/>
                <a:gd name="T3" fmla="*/ 1 h 375"/>
                <a:gd name="T4" fmla="*/ 1 w 552"/>
                <a:gd name="T5" fmla="*/ 1 h 375"/>
                <a:gd name="T6" fmla="*/ 1 w 552"/>
                <a:gd name="T7" fmla="*/ 1 h 375"/>
                <a:gd name="T8" fmla="*/ 1 w 552"/>
                <a:gd name="T9" fmla="*/ 1 h 375"/>
                <a:gd name="T10" fmla="*/ 1 w 552"/>
                <a:gd name="T11" fmla="*/ 1 h 375"/>
                <a:gd name="T12" fmla="*/ 1 w 552"/>
                <a:gd name="T13" fmla="*/ 1 h 375"/>
                <a:gd name="T14" fmla="*/ 1 w 552"/>
                <a:gd name="T15" fmla="*/ 1 h 375"/>
                <a:gd name="T16" fmla="*/ 1 w 552"/>
                <a:gd name="T17" fmla="*/ 1 h 375"/>
                <a:gd name="T18" fmla="*/ 1 w 552"/>
                <a:gd name="T19" fmla="*/ 1 h 375"/>
                <a:gd name="T20" fmla="*/ 1 w 552"/>
                <a:gd name="T21" fmla="*/ 1 h 375"/>
                <a:gd name="T22" fmla="*/ 1 w 552"/>
                <a:gd name="T23" fmla="*/ 1 h 375"/>
                <a:gd name="T24" fmla="*/ 1 w 552"/>
                <a:gd name="T25" fmla="*/ 1 h 375"/>
                <a:gd name="T26" fmla="*/ 0 w 552"/>
                <a:gd name="T27" fmla="*/ 0 h 37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52"/>
                <a:gd name="T43" fmla="*/ 0 h 375"/>
                <a:gd name="T44" fmla="*/ 552 w 552"/>
                <a:gd name="T45" fmla="*/ 375 h 37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52" h="375">
                  <a:moveTo>
                    <a:pt x="0" y="2"/>
                  </a:moveTo>
                  <a:lnTo>
                    <a:pt x="19" y="375"/>
                  </a:lnTo>
                  <a:lnTo>
                    <a:pt x="82" y="336"/>
                  </a:lnTo>
                  <a:lnTo>
                    <a:pt x="132" y="297"/>
                  </a:lnTo>
                  <a:lnTo>
                    <a:pt x="224" y="280"/>
                  </a:lnTo>
                  <a:lnTo>
                    <a:pt x="299" y="297"/>
                  </a:lnTo>
                  <a:lnTo>
                    <a:pt x="382" y="306"/>
                  </a:lnTo>
                  <a:lnTo>
                    <a:pt x="487" y="319"/>
                  </a:lnTo>
                  <a:lnTo>
                    <a:pt x="547" y="284"/>
                  </a:lnTo>
                  <a:lnTo>
                    <a:pt x="552" y="223"/>
                  </a:lnTo>
                  <a:lnTo>
                    <a:pt x="489" y="194"/>
                  </a:lnTo>
                  <a:lnTo>
                    <a:pt x="344" y="99"/>
                  </a:lnTo>
                  <a:lnTo>
                    <a:pt x="187" y="52"/>
                  </a:lnTo>
                  <a:lnTo>
                    <a:pt x="0" y="0"/>
                  </a:lnTo>
                </a:path>
              </a:pathLst>
            </a:custGeom>
            <a:solidFill>
              <a:srgbClr val="CC0000"/>
            </a:solidFill>
            <a:ln w="6350" cap="rnd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lIns="48409" tIns="24205" rIns="48409" bIns="24205">
              <a:spAutoFit/>
            </a:bodyPr>
            <a:lstStyle/>
            <a:p>
              <a:endParaRPr lang="ru-RU"/>
            </a:p>
          </p:txBody>
        </p:sp>
        <p:sp>
          <p:nvSpPr>
            <p:cNvPr id="2068" name="Freeform 14"/>
            <p:cNvSpPr>
              <a:spLocks/>
            </p:cNvSpPr>
            <p:nvPr/>
          </p:nvSpPr>
          <p:spPr bwMode="auto">
            <a:xfrm>
              <a:off x="1784" y="2898"/>
              <a:ext cx="73" cy="314"/>
            </a:xfrm>
            <a:custGeom>
              <a:avLst/>
              <a:gdLst>
                <a:gd name="T0" fmla="*/ 0 w 84"/>
                <a:gd name="T1" fmla="*/ 916 h 196"/>
                <a:gd name="T2" fmla="*/ 1 w 84"/>
                <a:gd name="T3" fmla="*/ 0 h 196"/>
                <a:gd name="T4" fmla="*/ 1 w 84"/>
                <a:gd name="T5" fmla="*/ 916 h 196"/>
                <a:gd name="T6" fmla="*/ 1 w 84"/>
                <a:gd name="T7" fmla="*/ 916 h 196"/>
                <a:gd name="T8" fmla="*/ 1 w 84"/>
                <a:gd name="T9" fmla="*/ 916 h 1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"/>
                <a:gd name="T16" fmla="*/ 0 h 196"/>
                <a:gd name="T17" fmla="*/ 84 w 84"/>
                <a:gd name="T18" fmla="*/ 196 h 1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" h="196">
                  <a:moveTo>
                    <a:pt x="0" y="196"/>
                  </a:moveTo>
                  <a:lnTo>
                    <a:pt x="4" y="0"/>
                  </a:lnTo>
                  <a:lnTo>
                    <a:pt x="84" y="132"/>
                  </a:lnTo>
                  <a:lnTo>
                    <a:pt x="21" y="172"/>
                  </a:lnTo>
                  <a:lnTo>
                    <a:pt x="12" y="186"/>
                  </a:lnTo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8409" tIns="24205" rIns="48409" bIns="24205">
              <a:spAutoFit/>
            </a:bodyPr>
            <a:lstStyle/>
            <a:p>
              <a:endParaRPr lang="ru-RU"/>
            </a:p>
          </p:txBody>
        </p:sp>
        <p:sp>
          <p:nvSpPr>
            <p:cNvPr id="2069" name="Freeform 15"/>
            <p:cNvSpPr>
              <a:spLocks/>
            </p:cNvSpPr>
            <p:nvPr/>
          </p:nvSpPr>
          <p:spPr bwMode="auto">
            <a:xfrm>
              <a:off x="1131" y="2611"/>
              <a:ext cx="721" cy="314"/>
            </a:xfrm>
            <a:custGeom>
              <a:avLst/>
              <a:gdLst>
                <a:gd name="T0" fmla="*/ 1 w 1129"/>
                <a:gd name="T1" fmla="*/ 0 h 632"/>
                <a:gd name="T2" fmla="*/ 1 w 1129"/>
                <a:gd name="T3" fmla="*/ 0 h 632"/>
                <a:gd name="T4" fmla="*/ 1 w 1129"/>
                <a:gd name="T5" fmla="*/ 0 h 632"/>
                <a:gd name="T6" fmla="*/ 1 w 1129"/>
                <a:gd name="T7" fmla="*/ 0 h 632"/>
                <a:gd name="T8" fmla="*/ 1 w 1129"/>
                <a:gd name="T9" fmla="*/ 0 h 632"/>
                <a:gd name="T10" fmla="*/ 1 w 1129"/>
                <a:gd name="T11" fmla="*/ 0 h 632"/>
                <a:gd name="T12" fmla="*/ 1 w 1129"/>
                <a:gd name="T13" fmla="*/ 0 h 632"/>
                <a:gd name="T14" fmla="*/ 1 w 1129"/>
                <a:gd name="T15" fmla="*/ 0 h 632"/>
                <a:gd name="T16" fmla="*/ 1 w 1129"/>
                <a:gd name="T17" fmla="*/ 0 h 632"/>
                <a:gd name="T18" fmla="*/ 1 w 1129"/>
                <a:gd name="T19" fmla="*/ 0 h 632"/>
                <a:gd name="T20" fmla="*/ 1 w 1129"/>
                <a:gd name="T21" fmla="*/ 0 h 632"/>
                <a:gd name="T22" fmla="*/ 1 w 1129"/>
                <a:gd name="T23" fmla="*/ 0 h 632"/>
                <a:gd name="T24" fmla="*/ 1 w 1129"/>
                <a:gd name="T25" fmla="*/ 0 h 632"/>
                <a:gd name="T26" fmla="*/ 1 w 1129"/>
                <a:gd name="T27" fmla="*/ 0 h 632"/>
                <a:gd name="T28" fmla="*/ 1 w 1129"/>
                <a:gd name="T29" fmla="*/ 0 h 632"/>
                <a:gd name="T30" fmla="*/ 1 w 1129"/>
                <a:gd name="T31" fmla="*/ 0 h 632"/>
                <a:gd name="T32" fmla="*/ 1 w 1129"/>
                <a:gd name="T33" fmla="*/ 0 h 632"/>
                <a:gd name="T34" fmla="*/ 1 w 1129"/>
                <a:gd name="T35" fmla="*/ 0 h 632"/>
                <a:gd name="T36" fmla="*/ 1 w 1129"/>
                <a:gd name="T37" fmla="*/ 0 h 632"/>
                <a:gd name="T38" fmla="*/ 1 w 1129"/>
                <a:gd name="T39" fmla="*/ 0 h 632"/>
                <a:gd name="T40" fmla="*/ 0 w 1129"/>
                <a:gd name="T41" fmla="*/ 0 h 632"/>
                <a:gd name="T42" fmla="*/ 1 w 1129"/>
                <a:gd name="T43" fmla="*/ 0 h 632"/>
                <a:gd name="T44" fmla="*/ 1 w 1129"/>
                <a:gd name="T45" fmla="*/ 0 h 632"/>
                <a:gd name="T46" fmla="*/ 1 w 1129"/>
                <a:gd name="T47" fmla="*/ 0 h 632"/>
                <a:gd name="T48" fmla="*/ 1 w 1129"/>
                <a:gd name="T49" fmla="*/ 0 h 632"/>
                <a:gd name="T50" fmla="*/ 1 w 1129"/>
                <a:gd name="T51" fmla="*/ 0 h 632"/>
                <a:gd name="T52" fmla="*/ 1 w 1129"/>
                <a:gd name="T53" fmla="*/ 0 h 632"/>
                <a:gd name="T54" fmla="*/ 1 w 1129"/>
                <a:gd name="T55" fmla="*/ 0 h 632"/>
                <a:gd name="T56" fmla="*/ 1 w 1129"/>
                <a:gd name="T57" fmla="*/ 0 h 632"/>
                <a:gd name="T58" fmla="*/ 1 w 1129"/>
                <a:gd name="T59" fmla="*/ 0 h 632"/>
                <a:gd name="T60" fmla="*/ 1 w 1129"/>
                <a:gd name="T61" fmla="*/ 0 h 632"/>
                <a:gd name="T62" fmla="*/ 1 w 1129"/>
                <a:gd name="T63" fmla="*/ 0 h 632"/>
                <a:gd name="T64" fmla="*/ 1 w 1129"/>
                <a:gd name="T65" fmla="*/ 0 h 632"/>
                <a:gd name="T66" fmla="*/ 1 w 1129"/>
                <a:gd name="T67" fmla="*/ 0 h 632"/>
                <a:gd name="T68" fmla="*/ 1 w 1129"/>
                <a:gd name="T69" fmla="*/ 0 h 632"/>
                <a:gd name="T70" fmla="*/ 1 w 1129"/>
                <a:gd name="T71" fmla="*/ 0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29"/>
                <a:gd name="T109" fmla="*/ 0 h 632"/>
                <a:gd name="T110" fmla="*/ 1129 w 1129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29" h="632">
                  <a:moveTo>
                    <a:pt x="1121" y="622"/>
                  </a:moveTo>
                  <a:lnTo>
                    <a:pt x="1129" y="550"/>
                  </a:lnTo>
                  <a:lnTo>
                    <a:pt x="1123" y="422"/>
                  </a:lnTo>
                  <a:lnTo>
                    <a:pt x="1123" y="350"/>
                  </a:lnTo>
                  <a:lnTo>
                    <a:pt x="1123" y="262"/>
                  </a:lnTo>
                  <a:lnTo>
                    <a:pt x="1113" y="216"/>
                  </a:lnTo>
                  <a:lnTo>
                    <a:pt x="1089" y="176"/>
                  </a:lnTo>
                  <a:lnTo>
                    <a:pt x="1051" y="152"/>
                  </a:lnTo>
                  <a:lnTo>
                    <a:pt x="918" y="81"/>
                  </a:lnTo>
                  <a:lnTo>
                    <a:pt x="798" y="35"/>
                  </a:lnTo>
                  <a:lnTo>
                    <a:pt x="706" y="17"/>
                  </a:lnTo>
                  <a:lnTo>
                    <a:pt x="573" y="0"/>
                  </a:lnTo>
                  <a:lnTo>
                    <a:pt x="453" y="0"/>
                  </a:lnTo>
                  <a:lnTo>
                    <a:pt x="407" y="8"/>
                  </a:lnTo>
                  <a:lnTo>
                    <a:pt x="510" y="394"/>
                  </a:lnTo>
                  <a:lnTo>
                    <a:pt x="510" y="452"/>
                  </a:lnTo>
                  <a:lnTo>
                    <a:pt x="482" y="475"/>
                  </a:lnTo>
                  <a:lnTo>
                    <a:pt x="378" y="465"/>
                  </a:lnTo>
                  <a:lnTo>
                    <a:pt x="152" y="438"/>
                  </a:lnTo>
                  <a:lnTo>
                    <a:pt x="58" y="478"/>
                  </a:lnTo>
                  <a:lnTo>
                    <a:pt x="0" y="542"/>
                  </a:lnTo>
                  <a:lnTo>
                    <a:pt x="46" y="574"/>
                  </a:lnTo>
                  <a:lnTo>
                    <a:pt x="108" y="605"/>
                  </a:lnTo>
                  <a:lnTo>
                    <a:pt x="157" y="624"/>
                  </a:lnTo>
                  <a:lnTo>
                    <a:pt x="253" y="632"/>
                  </a:lnTo>
                  <a:lnTo>
                    <a:pt x="347" y="628"/>
                  </a:lnTo>
                  <a:lnTo>
                    <a:pt x="474" y="588"/>
                  </a:lnTo>
                  <a:lnTo>
                    <a:pt x="628" y="557"/>
                  </a:lnTo>
                  <a:lnTo>
                    <a:pt x="713" y="538"/>
                  </a:lnTo>
                  <a:lnTo>
                    <a:pt x="823" y="519"/>
                  </a:lnTo>
                  <a:lnTo>
                    <a:pt x="911" y="519"/>
                  </a:lnTo>
                  <a:lnTo>
                    <a:pt x="1019" y="532"/>
                  </a:lnTo>
                  <a:lnTo>
                    <a:pt x="1056" y="557"/>
                  </a:lnTo>
                  <a:lnTo>
                    <a:pt x="1094" y="588"/>
                  </a:lnTo>
                  <a:lnTo>
                    <a:pt x="1122" y="619"/>
                  </a:lnTo>
                  <a:lnTo>
                    <a:pt x="1123" y="622"/>
                  </a:lnTo>
                </a:path>
              </a:pathLst>
            </a:custGeom>
            <a:gradFill rotWithShape="0">
              <a:gsLst>
                <a:gs pos="0">
                  <a:srgbClr val="CC0000"/>
                </a:gs>
                <a:gs pos="100000">
                  <a:srgbClr val="FF6600"/>
                </a:gs>
              </a:gsLst>
              <a:lin ang="0" scaled="1"/>
            </a:gradFill>
            <a:ln w="6350" cap="rnd">
              <a:solidFill>
                <a:srgbClr val="FF3300"/>
              </a:solidFill>
              <a:round/>
              <a:headEnd type="none" w="sm" len="sm"/>
              <a:tailEnd type="none" w="sm" len="sm"/>
            </a:ln>
          </p:spPr>
          <p:txBody>
            <a:bodyPr lIns="48409" tIns="24205" rIns="48409" bIns="24205">
              <a:spAutoFit/>
            </a:bodyPr>
            <a:lstStyle/>
            <a:p>
              <a:endParaRPr lang="ru-RU"/>
            </a:p>
          </p:txBody>
        </p:sp>
        <p:sp>
          <p:nvSpPr>
            <p:cNvPr id="2070" name="Freeform 16"/>
            <p:cNvSpPr>
              <a:spLocks/>
            </p:cNvSpPr>
            <p:nvPr/>
          </p:nvSpPr>
          <p:spPr bwMode="auto">
            <a:xfrm>
              <a:off x="1794" y="2706"/>
              <a:ext cx="365" cy="314"/>
            </a:xfrm>
            <a:custGeom>
              <a:avLst/>
              <a:gdLst>
                <a:gd name="T0" fmla="*/ 1 w 572"/>
                <a:gd name="T1" fmla="*/ 0 h 553"/>
                <a:gd name="T2" fmla="*/ 1 w 572"/>
                <a:gd name="T3" fmla="*/ 0 h 553"/>
                <a:gd name="T4" fmla="*/ 1 w 572"/>
                <a:gd name="T5" fmla="*/ 0 h 553"/>
                <a:gd name="T6" fmla="*/ 1 w 572"/>
                <a:gd name="T7" fmla="*/ 0 h 553"/>
                <a:gd name="T8" fmla="*/ 1 w 572"/>
                <a:gd name="T9" fmla="*/ 0 h 553"/>
                <a:gd name="T10" fmla="*/ 1 w 572"/>
                <a:gd name="T11" fmla="*/ 0 h 553"/>
                <a:gd name="T12" fmla="*/ 1 w 572"/>
                <a:gd name="T13" fmla="*/ 0 h 553"/>
                <a:gd name="T14" fmla="*/ 1 w 572"/>
                <a:gd name="T15" fmla="*/ 0 h 553"/>
                <a:gd name="T16" fmla="*/ 1 w 572"/>
                <a:gd name="T17" fmla="*/ 0 h 553"/>
                <a:gd name="T18" fmla="*/ 1 w 572"/>
                <a:gd name="T19" fmla="*/ 0 h 553"/>
                <a:gd name="T20" fmla="*/ 1 w 572"/>
                <a:gd name="T21" fmla="*/ 0 h 553"/>
                <a:gd name="T22" fmla="*/ 1 w 572"/>
                <a:gd name="T23" fmla="*/ 0 h 553"/>
                <a:gd name="T24" fmla="*/ 1 w 572"/>
                <a:gd name="T25" fmla="*/ 0 h 553"/>
                <a:gd name="T26" fmla="*/ 1 w 572"/>
                <a:gd name="T27" fmla="*/ 0 h 553"/>
                <a:gd name="T28" fmla="*/ 1 w 572"/>
                <a:gd name="T29" fmla="*/ 0 h 553"/>
                <a:gd name="T30" fmla="*/ 1 w 572"/>
                <a:gd name="T31" fmla="*/ 0 h 553"/>
                <a:gd name="T32" fmla="*/ 1 w 572"/>
                <a:gd name="T33" fmla="*/ 0 h 553"/>
                <a:gd name="T34" fmla="*/ 1 w 572"/>
                <a:gd name="T35" fmla="*/ 0 h 553"/>
                <a:gd name="T36" fmla="*/ 1 w 572"/>
                <a:gd name="T37" fmla="*/ 0 h 553"/>
                <a:gd name="T38" fmla="*/ 1 w 572"/>
                <a:gd name="T39" fmla="*/ 0 h 553"/>
                <a:gd name="T40" fmla="*/ 1 w 572"/>
                <a:gd name="T41" fmla="*/ 0 h 553"/>
                <a:gd name="T42" fmla="*/ 1 w 572"/>
                <a:gd name="T43" fmla="*/ 0 h 553"/>
                <a:gd name="T44" fmla="*/ 0 w 572"/>
                <a:gd name="T45" fmla="*/ 0 h 553"/>
                <a:gd name="T46" fmla="*/ 1 w 572"/>
                <a:gd name="T47" fmla="*/ 0 h 553"/>
                <a:gd name="T48" fmla="*/ 1 w 572"/>
                <a:gd name="T49" fmla="*/ 0 h 553"/>
                <a:gd name="T50" fmla="*/ 1 w 572"/>
                <a:gd name="T51" fmla="*/ 0 h 553"/>
                <a:gd name="T52" fmla="*/ 1 w 572"/>
                <a:gd name="T53" fmla="*/ 0 h 553"/>
                <a:gd name="T54" fmla="*/ 1 w 572"/>
                <a:gd name="T55" fmla="*/ 0 h 553"/>
                <a:gd name="T56" fmla="*/ 1 w 572"/>
                <a:gd name="T57" fmla="*/ 0 h 553"/>
                <a:gd name="T58" fmla="*/ 1 w 572"/>
                <a:gd name="T59" fmla="*/ 0 h 55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72"/>
                <a:gd name="T91" fmla="*/ 0 h 553"/>
                <a:gd name="T92" fmla="*/ 572 w 572"/>
                <a:gd name="T93" fmla="*/ 553 h 55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72" h="553">
                  <a:moveTo>
                    <a:pt x="79" y="49"/>
                  </a:moveTo>
                  <a:lnTo>
                    <a:pt x="114" y="16"/>
                  </a:lnTo>
                  <a:lnTo>
                    <a:pt x="202" y="0"/>
                  </a:lnTo>
                  <a:lnTo>
                    <a:pt x="281" y="0"/>
                  </a:lnTo>
                  <a:lnTo>
                    <a:pt x="369" y="4"/>
                  </a:lnTo>
                  <a:lnTo>
                    <a:pt x="435" y="26"/>
                  </a:lnTo>
                  <a:lnTo>
                    <a:pt x="481" y="43"/>
                  </a:lnTo>
                  <a:lnTo>
                    <a:pt x="507" y="130"/>
                  </a:lnTo>
                  <a:lnTo>
                    <a:pt x="520" y="185"/>
                  </a:lnTo>
                  <a:lnTo>
                    <a:pt x="531" y="238"/>
                  </a:lnTo>
                  <a:lnTo>
                    <a:pt x="546" y="311"/>
                  </a:lnTo>
                  <a:lnTo>
                    <a:pt x="555" y="368"/>
                  </a:lnTo>
                  <a:lnTo>
                    <a:pt x="572" y="476"/>
                  </a:lnTo>
                  <a:lnTo>
                    <a:pt x="571" y="518"/>
                  </a:lnTo>
                  <a:lnTo>
                    <a:pt x="528" y="524"/>
                  </a:lnTo>
                  <a:lnTo>
                    <a:pt x="452" y="517"/>
                  </a:lnTo>
                  <a:lnTo>
                    <a:pt x="394" y="499"/>
                  </a:lnTo>
                  <a:lnTo>
                    <a:pt x="348" y="499"/>
                  </a:lnTo>
                  <a:lnTo>
                    <a:pt x="290" y="517"/>
                  </a:lnTo>
                  <a:lnTo>
                    <a:pt x="225" y="535"/>
                  </a:lnTo>
                  <a:lnTo>
                    <a:pt x="170" y="553"/>
                  </a:lnTo>
                  <a:lnTo>
                    <a:pt x="86" y="553"/>
                  </a:lnTo>
                  <a:lnTo>
                    <a:pt x="0" y="524"/>
                  </a:lnTo>
                  <a:lnTo>
                    <a:pt x="32" y="490"/>
                  </a:lnTo>
                  <a:lnTo>
                    <a:pt x="80" y="466"/>
                  </a:lnTo>
                  <a:lnTo>
                    <a:pt x="94" y="420"/>
                  </a:lnTo>
                  <a:lnTo>
                    <a:pt x="92" y="336"/>
                  </a:lnTo>
                  <a:lnTo>
                    <a:pt x="88" y="242"/>
                  </a:lnTo>
                  <a:lnTo>
                    <a:pt x="86" y="98"/>
                  </a:lnTo>
                  <a:lnTo>
                    <a:pt x="79" y="49"/>
                  </a:lnTo>
                </a:path>
              </a:pathLst>
            </a:custGeom>
            <a:gradFill rotWithShape="0">
              <a:gsLst>
                <a:gs pos="0">
                  <a:srgbClr val="CC0000"/>
                </a:gs>
                <a:gs pos="100000">
                  <a:srgbClr val="FF6600"/>
                </a:gs>
              </a:gsLst>
              <a:lin ang="0" scaled="1"/>
            </a:gradFill>
            <a:ln w="6350" cap="rnd">
              <a:solidFill>
                <a:srgbClr val="FF3300"/>
              </a:solidFill>
              <a:round/>
              <a:headEnd type="none" w="sm" len="sm"/>
              <a:tailEnd type="none" w="sm" len="sm"/>
            </a:ln>
          </p:spPr>
          <p:txBody>
            <a:bodyPr lIns="48409" tIns="24205" rIns="48409" bIns="24205">
              <a:spAutoFit/>
            </a:bodyPr>
            <a:lstStyle/>
            <a:p>
              <a:endParaRPr lang="ru-RU"/>
            </a:p>
          </p:txBody>
        </p:sp>
        <p:sp>
          <p:nvSpPr>
            <p:cNvPr id="2071" name="Freeform 17"/>
            <p:cNvSpPr>
              <a:spLocks/>
            </p:cNvSpPr>
            <p:nvPr/>
          </p:nvSpPr>
          <p:spPr bwMode="auto">
            <a:xfrm>
              <a:off x="1632" y="2107"/>
              <a:ext cx="199" cy="314"/>
            </a:xfrm>
            <a:custGeom>
              <a:avLst/>
              <a:gdLst>
                <a:gd name="T0" fmla="*/ 1 w 310"/>
                <a:gd name="T1" fmla="*/ 0 h 736"/>
                <a:gd name="T2" fmla="*/ 1 w 310"/>
                <a:gd name="T3" fmla="*/ 0 h 736"/>
                <a:gd name="T4" fmla="*/ 1 w 310"/>
                <a:gd name="T5" fmla="*/ 0 h 736"/>
                <a:gd name="T6" fmla="*/ 1 w 310"/>
                <a:gd name="T7" fmla="*/ 0 h 736"/>
                <a:gd name="T8" fmla="*/ 1 w 310"/>
                <a:gd name="T9" fmla="*/ 0 h 736"/>
                <a:gd name="T10" fmla="*/ 0 w 310"/>
                <a:gd name="T11" fmla="*/ 0 h 736"/>
                <a:gd name="T12" fmla="*/ 1 w 310"/>
                <a:gd name="T13" fmla="*/ 0 h 736"/>
                <a:gd name="T14" fmla="*/ 1 w 310"/>
                <a:gd name="T15" fmla="*/ 0 h 736"/>
                <a:gd name="T16" fmla="*/ 1 w 310"/>
                <a:gd name="T17" fmla="*/ 0 h 736"/>
                <a:gd name="T18" fmla="*/ 1 w 310"/>
                <a:gd name="T19" fmla="*/ 0 h 736"/>
                <a:gd name="T20" fmla="*/ 1 w 310"/>
                <a:gd name="T21" fmla="*/ 0 h 736"/>
                <a:gd name="T22" fmla="*/ 1 w 310"/>
                <a:gd name="T23" fmla="*/ 0 h 736"/>
                <a:gd name="T24" fmla="*/ 1 w 310"/>
                <a:gd name="T25" fmla="*/ 0 h 736"/>
                <a:gd name="T26" fmla="*/ 1 w 310"/>
                <a:gd name="T27" fmla="*/ 0 h 736"/>
                <a:gd name="T28" fmla="*/ 1 w 310"/>
                <a:gd name="T29" fmla="*/ 0 h 736"/>
                <a:gd name="T30" fmla="*/ 1 w 310"/>
                <a:gd name="T31" fmla="*/ 0 h 736"/>
                <a:gd name="T32" fmla="*/ 1 w 310"/>
                <a:gd name="T33" fmla="*/ 0 h 736"/>
                <a:gd name="T34" fmla="*/ 1 w 310"/>
                <a:gd name="T35" fmla="*/ 0 h 736"/>
                <a:gd name="T36" fmla="*/ 1 w 310"/>
                <a:gd name="T37" fmla="*/ 0 h 7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10"/>
                <a:gd name="T58" fmla="*/ 0 h 736"/>
                <a:gd name="T59" fmla="*/ 310 w 310"/>
                <a:gd name="T60" fmla="*/ 736 h 7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10" h="736">
                  <a:moveTo>
                    <a:pt x="247" y="133"/>
                  </a:moveTo>
                  <a:lnTo>
                    <a:pt x="225" y="120"/>
                  </a:lnTo>
                  <a:lnTo>
                    <a:pt x="170" y="116"/>
                  </a:lnTo>
                  <a:lnTo>
                    <a:pt x="112" y="84"/>
                  </a:lnTo>
                  <a:lnTo>
                    <a:pt x="58" y="43"/>
                  </a:lnTo>
                  <a:lnTo>
                    <a:pt x="0" y="0"/>
                  </a:lnTo>
                  <a:lnTo>
                    <a:pt x="8" y="133"/>
                  </a:lnTo>
                  <a:lnTo>
                    <a:pt x="11" y="228"/>
                  </a:lnTo>
                  <a:lnTo>
                    <a:pt x="9" y="291"/>
                  </a:lnTo>
                  <a:lnTo>
                    <a:pt x="4" y="377"/>
                  </a:lnTo>
                  <a:lnTo>
                    <a:pt x="46" y="493"/>
                  </a:lnTo>
                  <a:lnTo>
                    <a:pt x="112" y="546"/>
                  </a:lnTo>
                  <a:lnTo>
                    <a:pt x="140" y="607"/>
                  </a:lnTo>
                  <a:lnTo>
                    <a:pt x="205" y="666"/>
                  </a:lnTo>
                  <a:lnTo>
                    <a:pt x="310" y="736"/>
                  </a:lnTo>
                  <a:lnTo>
                    <a:pt x="280" y="452"/>
                  </a:lnTo>
                  <a:lnTo>
                    <a:pt x="280" y="380"/>
                  </a:lnTo>
                  <a:lnTo>
                    <a:pt x="255" y="241"/>
                  </a:lnTo>
                  <a:lnTo>
                    <a:pt x="247" y="133"/>
                  </a:lnTo>
                </a:path>
              </a:pathLst>
            </a:custGeom>
            <a:solidFill>
              <a:srgbClr val="F8F8F8"/>
            </a:solidFill>
            <a:ln w="635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48409" tIns="24205" rIns="48409" bIns="24205">
              <a:spAutoFit/>
            </a:bodyPr>
            <a:lstStyle/>
            <a:p>
              <a:endParaRPr lang="ru-RU"/>
            </a:p>
          </p:txBody>
        </p:sp>
        <p:sp>
          <p:nvSpPr>
            <p:cNvPr id="2072" name="Freeform 18"/>
            <p:cNvSpPr>
              <a:spLocks/>
            </p:cNvSpPr>
            <p:nvPr/>
          </p:nvSpPr>
          <p:spPr bwMode="auto">
            <a:xfrm>
              <a:off x="1212" y="1881"/>
              <a:ext cx="508" cy="314"/>
            </a:xfrm>
            <a:custGeom>
              <a:avLst/>
              <a:gdLst>
                <a:gd name="T0" fmla="*/ 1 w 835"/>
                <a:gd name="T1" fmla="*/ 0 h 1051"/>
                <a:gd name="T2" fmla="*/ 1 w 835"/>
                <a:gd name="T3" fmla="*/ 0 h 1051"/>
                <a:gd name="T4" fmla="*/ 1 w 835"/>
                <a:gd name="T5" fmla="*/ 0 h 1051"/>
                <a:gd name="T6" fmla="*/ 0 w 835"/>
                <a:gd name="T7" fmla="*/ 0 h 1051"/>
                <a:gd name="T8" fmla="*/ 1 w 835"/>
                <a:gd name="T9" fmla="*/ 0 h 1051"/>
                <a:gd name="T10" fmla="*/ 1 w 835"/>
                <a:gd name="T11" fmla="*/ 0 h 1051"/>
                <a:gd name="T12" fmla="*/ 1 w 835"/>
                <a:gd name="T13" fmla="*/ 0 h 1051"/>
                <a:gd name="T14" fmla="*/ 1 w 835"/>
                <a:gd name="T15" fmla="*/ 0 h 1051"/>
                <a:gd name="T16" fmla="*/ 1 w 835"/>
                <a:gd name="T17" fmla="*/ 0 h 1051"/>
                <a:gd name="T18" fmla="*/ 1 w 835"/>
                <a:gd name="T19" fmla="*/ 0 h 1051"/>
                <a:gd name="T20" fmla="*/ 1 w 835"/>
                <a:gd name="T21" fmla="*/ 0 h 1051"/>
                <a:gd name="T22" fmla="*/ 1 w 835"/>
                <a:gd name="T23" fmla="*/ 0 h 1051"/>
                <a:gd name="T24" fmla="*/ 1 w 835"/>
                <a:gd name="T25" fmla="*/ 0 h 1051"/>
                <a:gd name="T26" fmla="*/ 1 w 835"/>
                <a:gd name="T27" fmla="*/ 0 h 1051"/>
                <a:gd name="T28" fmla="*/ 1 w 835"/>
                <a:gd name="T29" fmla="*/ 0 h 1051"/>
                <a:gd name="T30" fmla="*/ 1 w 835"/>
                <a:gd name="T31" fmla="*/ 0 h 1051"/>
                <a:gd name="T32" fmla="*/ 1 w 835"/>
                <a:gd name="T33" fmla="*/ 0 h 1051"/>
                <a:gd name="T34" fmla="*/ 1 w 835"/>
                <a:gd name="T35" fmla="*/ 0 h 1051"/>
                <a:gd name="T36" fmla="*/ 1 w 835"/>
                <a:gd name="T37" fmla="*/ 0 h 1051"/>
                <a:gd name="T38" fmla="*/ 1 w 835"/>
                <a:gd name="T39" fmla="*/ 0 h 1051"/>
                <a:gd name="T40" fmla="*/ 1 w 835"/>
                <a:gd name="T41" fmla="*/ 0 h 1051"/>
                <a:gd name="T42" fmla="*/ 1 w 835"/>
                <a:gd name="T43" fmla="*/ 0 h 1051"/>
                <a:gd name="T44" fmla="*/ 1 w 835"/>
                <a:gd name="T45" fmla="*/ 0 h 1051"/>
                <a:gd name="T46" fmla="*/ 1 w 835"/>
                <a:gd name="T47" fmla="*/ 0 h 105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35"/>
                <a:gd name="T73" fmla="*/ 0 h 1051"/>
                <a:gd name="T74" fmla="*/ 835 w 835"/>
                <a:gd name="T75" fmla="*/ 1051 h 105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35" h="1051">
                  <a:moveTo>
                    <a:pt x="119" y="934"/>
                  </a:moveTo>
                  <a:lnTo>
                    <a:pt x="25" y="713"/>
                  </a:lnTo>
                  <a:lnTo>
                    <a:pt x="12" y="651"/>
                  </a:lnTo>
                  <a:lnTo>
                    <a:pt x="0" y="498"/>
                  </a:lnTo>
                  <a:lnTo>
                    <a:pt x="20" y="128"/>
                  </a:lnTo>
                  <a:lnTo>
                    <a:pt x="48" y="9"/>
                  </a:lnTo>
                  <a:lnTo>
                    <a:pt x="152" y="0"/>
                  </a:lnTo>
                  <a:lnTo>
                    <a:pt x="386" y="9"/>
                  </a:lnTo>
                  <a:lnTo>
                    <a:pt x="574" y="75"/>
                  </a:lnTo>
                  <a:lnTo>
                    <a:pt x="719" y="206"/>
                  </a:lnTo>
                  <a:lnTo>
                    <a:pt x="719" y="239"/>
                  </a:lnTo>
                  <a:lnTo>
                    <a:pt x="697" y="401"/>
                  </a:lnTo>
                  <a:lnTo>
                    <a:pt x="697" y="477"/>
                  </a:lnTo>
                  <a:lnTo>
                    <a:pt x="703" y="587"/>
                  </a:lnTo>
                  <a:lnTo>
                    <a:pt x="708" y="687"/>
                  </a:lnTo>
                  <a:lnTo>
                    <a:pt x="737" y="798"/>
                  </a:lnTo>
                  <a:lnTo>
                    <a:pt x="759" y="880"/>
                  </a:lnTo>
                  <a:lnTo>
                    <a:pt x="834" y="1050"/>
                  </a:lnTo>
                  <a:lnTo>
                    <a:pt x="737" y="1034"/>
                  </a:lnTo>
                  <a:lnTo>
                    <a:pt x="632" y="987"/>
                  </a:lnTo>
                  <a:lnTo>
                    <a:pt x="513" y="934"/>
                  </a:lnTo>
                  <a:lnTo>
                    <a:pt x="412" y="934"/>
                  </a:lnTo>
                  <a:lnTo>
                    <a:pt x="272" y="910"/>
                  </a:lnTo>
                  <a:lnTo>
                    <a:pt x="119" y="934"/>
                  </a:lnTo>
                </a:path>
              </a:pathLst>
            </a:custGeom>
            <a:solidFill>
              <a:schemeClr val="bg1"/>
            </a:solidFill>
            <a:ln w="635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48409" tIns="24205" rIns="48409" bIns="24205">
              <a:spAutoFit/>
            </a:bodyPr>
            <a:lstStyle/>
            <a:p>
              <a:endParaRPr lang="ru-RU"/>
            </a:p>
          </p:txBody>
        </p:sp>
        <p:sp>
          <p:nvSpPr>
            <p:cNvPr id="2073" name="Freeform 19"/>
            <p:cNvSpPr>
              <a:spLocks/>
            </p:cNvSpPr>
            <p:nvPr/>
          </p:nvSpPr>
          <p:spPr bwMode="auto">
            <a:xfrm>
              <a:off x="1242" y="2333"/>
              <a:ext cx="599" cy="314"/>
            </a:xfrm>
            <a:custGeom>
              <a:avLst/>
              <a:gdLst>
                <a:gd name="T0" fmla="*/ 1 w 936"/>
                <a:gd name="T1" fmla="*/ 0 h 682"/>
                <a:gd name="T2" fmla="*/ 1 w 936"/>
                <a:gd name="T3" fmla="*/ 0 h 682"/>
                <a:gd name="T4" fmla="*/ 1 w 936"/>
                <a:gd name="T5" fmla="*/ 0 h 682"/>
                <a:gd name="T6" fmla="*/ 1 w 936"/>
                <a:gd name="T7" fmla="*/ 0 h 682"/>
                <a:gd name="T8" fmla="*/ 1 w 936"/>
                <a:gd name="T9" fmla="*/ 0 h 682"/>
                <a:gd name="T10" fmla="*/ 1 w 936"/>
                <a:gd name="T11" fmla="*/ 0 h 682"/>
                <a:gd name="T12" fmla="*/ 1 w 936"/>
                <a:gd name="T13" fmla="*/ 0 h 682"/>
                <a:gd name="T14" fmla="*/ 1 w 936"/>
                <a:gd name="T15" fmla="*/ 0 h 682"/>
                <a:gd name="T16" fmla="*/ 1 w 936"/>
                <a:gd name="T17" fmla="*/ 0 h 682"/>
                <a:gd name="T18" fmla="*/ 1 w 936"/>
                <a:gd name="T19" fmla="*/ 0 h 682"/>
                <a:gd name="T20" fmla="*/ 1 w 936"/>
                <a:gd name="T21" fmla="*/ 0 h 682"/>
                <a:gd name="T22" fmla="*/ 1 w 936"/>
                <a:gd name="T23" fmla="*/ 0 h 682"/>
                <a:gd name="T24" fmla="*/ 1 w 936"/>
                <a:gd name="T25" fmla="*/ 0 h 682"/>
                <a:gd name="T26" fmla="*/ 1 w 936"/>
                <a:gd name="T27" fmla="*/ 0 h 682"/>
                <a:gd name="T28" fmla="*/ 0 w 936"/>
                <a:gd name="T29" fmla="*/ 0 h 682"/>
                <a:gd name="T30" fmla="*/ 1 w 936"/>
                <a:gd name="T31" fmla="*/ 0 h 682"/>
                <a:gd name="T32" fmla="*/ 1 w 936"/>
                <a:gd name="T33" fmla="*/ 0 h 682"/>
                <a:gd name="T34" fmla="*/ 1 w 936"/>
                <a:gd name="T35" fmla="*/ 0 h 682"/>
                <a:gd name="T36" fmla="*/ 1 w 936"/>
                <a:gd name="T37" fmla="*/ 0 h 68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36"/>
                <a:gd name="T58" fmla="*/ 0 h 682"/>
                <a:gd name="T59" fmla="*/ 936 w 936"/>
                <a:gd name="T60" fmla="*/ 682 h 68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36" h="682">
                  <a:moveTo>
                    <a:pt x="234" y="492"/>
                  </a:moveTo>
                  <a:lnTo>
                    <a:pt x="312" y="490"/>
                  </a:lnTo>
                  <a:lnTo>
                    <a:pt x="480" y="490"/>
                  </a:lnTo>
                  <a:lnTo>
                    <a:pt x="674" y="536"/>
                  </a:lnTo>
                  <a:lnTo>
                    <a:pt x="798" y="590"/>
                  </a:lnTo>
                  <a:lnTo>
                    <a:pt x="880" y="643"/>
                  </a:lnTo>
                  <a:lnTo>
                    <a:pt x="936" y="682"/>
                  </a:lnTo>
                  <a:lnTo>
                    <a:pt x="825" y="474"/>
                  </a:lnTo>
                  <a:lnTo>
                    <a:pt x="770" y="311"/>
                  </a:lnTo>
                  <a:lnTo>
                    <a:pt x="747" y="219"/>
                  </a:lnTo>
                  <a:lnTo>
                    <a:pt x="572" y="120"/>
                  </a:lnTo>
                  <a:lnTo>
                    <a:pt x="399" y="70"/>
                  </a:lnTo>
                  <a:lnTo>
                    <a:pt x="286" y="49"/>
                  </a:lnTo>
                  <a:lnTo>
                    <a:pt x="141" y="21"/>
                  </a:lnTo>
                  <a:lnTo>
                    <a:pt x="0" y="0"/>
                  </a:lnTo>
                  <a:lnTo>
                    <a:pt x="79" y="142"/>
                  </a:lnTo>
                  <a:lnTo>
                    <a:pt x="126" y="276"/>
                  </a:lnTo>
                  <a:lnTo>
                    <a:pt x="174" y="435"/>
                  </a:lnTo>
                  <a:lnTo>
                    <a:pt x="212" y="471"/>
                  </a:lnTo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99CC"/>
                </a:gs>
              </a:gsLst>
              <a:lin ang="0" scaled="1"/>
            </a:gradFill>
            <a:ln w="635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48409" tIns="24205" rIns="48409" bIns="24205">
              <a:spAutoFit/>
            </a:bodyPr>
            <a:lstStyle/>
            <a:p>
              <a:endParaRPr lang="ru-RU"/>
            </a:p>
          </p:txBody>
        </p:sp>
        <p:sp>
          <p:nvSpPr>
            <p:cNvPr id="2074" name="Freeform 20"/>
            <p:cNvSpPr>
              <a:spLocks/>
            </p:cNvSpPr>
            <p:nvPr/>
          </p:nvSpPr>
          <p:spPr bwMode="auto">
            <a:xfrm rot="11000101" flipV="1">
              <a:off x="373" y="1799"/>
              <a:ext cx="225" cy="314"/>
            </a:xfrm>
            <a:custGeom>
              <a:avLst/>
              <a:gdLst>
                <a:gd name="T0" fmla="*/ 1 w 369"/>
                <a:gd name="T1" fmla="*/ 0 h 2298"/>
                <a:gd name="T2" fmla="*/ 1 w 369"/>
                <a:gd name="T3" fmla="*/ 0 h 2298"/>
                <a:gd name="T4" fmla="*/ 1 w 369"/>
                <a:gd name="T5" fmla="*/ 0 h 2298"/>
                <a:gd name="T6" fmla="*/ 1 w 369"/>
                <a:gd name="T7" fmla="*/ 0 h 2298"/>
                <a:gd name="T8" fmla="*/ 1 w 369"/>
                <a:gd name="T9" fmla="*/ 0 h 2298"/>
                <a:gd name="T10" fmla="*/ 0 w 369"/>
                <a:gd name="T11" fmla="*/ 0 h 2298"/>
                <a:gd name="T12" fmla="*/ 0 w 369"/>
                <a:gd name="T13" fmla="*/ 0 h 2298"/>
                <a:gd name="T14" fmla="*/ 1 w 369"/>
                <a:gd name="T15" fmla="*/ 0 h 2298"/>
                <a:gd name="T16" fmla="*/ 1 w 369"/>
                <a:gd name="T17" fmla="*/ 0 h 2298"/>
                <a:gd name="T18" fmla="*/ 1 w 369"/>
                <a:gd name="T19" fmla="*/ 0 h 2298"/>
                <a:gd name="T20" fmla="*/ 1 w 369"/>
                <a:gd name="T21" fmla="*/ 0 h 2298"/>
                <a:gd name="T22" fmla="*/ 1 w 369"/>
                <a:gd name="T23" fmla="*/ 0 h 2298"/>
                <a:gd name="T24" fmla="*/ 1 w 369"/>
                <a:gd name="T25" fmla="*/ 0 h 2298"/>
                <a:gd name="T26" fmla="*/ 1 w 369"/>
                <a:gd name="T27" fmla="*/ 0 h 2298"/>
                <a:gd name="T28" fmla="*/ 1 w 369"/>
                <a:gd name="T29" fmla="*/ 0 h 2298"/>
                <a:gd name="T30" fmla="*/ 1 w 369"/>
                <a:gd name="T31" fmla="*/ 0 h 2298"/>
                <a:gd name="T32" fmla="*/ 1 w 369"/>
                <a:gd name="T33" fmla="*/ 0 h 2298"/>
                <a:gd name="T34" fmla="*/ 1 w 369"/>
                <a:gd name="T35" fmla="*/ 0 h 2298"/>
                <a:gd name="T36" fmla="*/ 1 w 369"/>
                <a:gd name="T37" fmla="*/ 0 h 2298"/>
                <a:gd name="T38" fmla="*/ 1 w 369"/>
                <a:gd name="T39" fmla="*/ 0 h 2298"/>
                <a:gd name="T40" fmla="*/ 1 w 369"/>
                <a:gd name="T41" fmla="*/ 0 h 2298"/>
                <a:gd name="T42" fmla="*/ 1 w 369"/>
                <a:gd name="T43" fmla="*/ 0 h 2298"/>
                <a:gd name="T44" fmla="*/ 1 w 369"/>
                <a:gd name="T45" fmla="*/ 0 h 2298"/>
                <a:gd name="T46" fmla="*/ 1 w 369"/>
                <a:gd name="T47" fmla="*/ 0 h 2298"/>
                <a:gd name="T48" fmla="*/ 1 w 369"/>
                <a:gd name="T49" fmla="*/ 0 h 2298"/>
                <a:gd name="T50" fmla="*/ 1 w 369"/>
                <a:gd name="T51" fmla="*/ 0 h 2298"/>
                <a:gd name="T52" fmla="*/ 1 w 369"/>
                <a:gd name="T53" fmla="*/ 0 h 2298"/>
                <a:gd name="T54" fmla="*/ 1 w 369"/>
                <a:gd name="T55" fmla="*/ 0 h 2298"/>
                <a:gd name="T56" fmla="*/ 1 w 369"/>
                <a:gd name="T57" fmla="*/ 0 h 229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69"/>
                <a:gd name="T88" fmla="*/ 0 h 2298"/>
                <a:gd name="T89" fmla="*/ 369 w 369"/>
                <a:gd name="T90" fmla="*/ 2298 h 229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69" h="2298">
                  <a:moveTo>
                    <a:pt x="223" y="0"/>
                  </a:moveTo>
                  <a:lnTo>
                    <a:pt x="135" y="190"/>
                  </a:lnTo>
                  <a:lnTo>
                    <a:pt x="86" y="330"/>
                  </a:lnTo>
                  <a:lnTo>
                    <a:pt x="48" y="469"/>
                  </a:lnTo>
                  <a:lnTo>
                    <a:pt x="4" y="651"/>
                  </a:lnTo>
                  <a:lnTo>
                    <a:pt x="0" y="833"/>
                  </a:lnTo>
                  <a:lnTo>
                    <a:pt x="0" y="1039"/>
                  </a:lnTo>
                  <a:lnTo>
                    <a:pt x="17" y="1238"/>
                  </a:lnTo>
                  <a:lnTo>
                    <a:pt x="74" y="1462"/>
                  </a:lnTo>
                  <a:lnTo>
                    <a:pt x="122" y="1639"/>
                  </a:lnTo>
                  <a:lnTo>
                    <a:pt x="218" y="1898"/>
                  </a:lnTo>
                  <a:lnTo>
                    <a:pt x="249" y="2029"/>
                  </a:lnTo>
                  <a:lnTo>
                    <a:pt x="267" y="2148"/>
                  </a:lnTo>
                  <a:lnTo>
                    <a:pt x="271" y="2297"/>
                  </a:lnTo>
                  <a:lnTo>
                    <a:pt x="368" y="2167"/>
                  </a:lnTo>
                  <a:lnTo>
                    <a:pt x="355" y="2091"/>
                  </a:lnTo>
                  <a:lnTo>
                    <a:pt x="320" y="1927"/>
                  </a:lnTo>
                  <a:lnTo>
                    <a:pt x="284" y="1807"/>
                  </a:lnTo>
                  <a:lnTo>
                    <a:pt x="231" y="1683"/>
                  </a:lnTo>
                  <a:lnTo>
                    <a:pt x="175" y="1506"/>
                  </a:lnTo>
                  <a:lnTo>
                    <a:pt x="135" y="1400"/>
                  </a:lnTo>
                  <a:lnTo>
                    <a:pt x="96" y="1276"/>
                  </a:lnTo>
                  <a:lnTo>
                    <a:pt x="64" y="1156"/>
                  </a:lnTo>
                  <a:lnTo>
                    <a:pt x="48" y="986"/>
                  </a:lnTo>
                  <a:lnTo>
                    <a:pt x="38" y="771"/>
                  </a:lnTo>
                  <a:lnTo>
                    <a:pt x="51" y="598"/>
                  </a:lnTo>
                  <a:lnTo>
                    <a:pt x="82" y="436"/>
                  </a:lnTo>
                  <a:lnTo>
                    <a:pt x="144" y="257"/>
                  </a:lnTo>
                  <a:lnTo>
                    <a:pt x="223" y="0"/>
                  </a:lnTo>
                </a:path>
              </a:pathLst>
            </a:custGeom>
            <a:gradFill rotWithShape="0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8409" tIns="24205" rIns="48409" bIns="24205">
              <a:spAutoFit/>
            </a:bodyPr>
            <a:lstStyle/>
            <a:p>
              <a:endParaRPr lang="ru-RU"/>
            </a:p>
          </p:txBody>
        </p:sp>
        <p:sp>
          <p:nvSpPr>
            <p:cNvPr id="2075" name="Oval 21"/>
            <p:cNvSpPr>
              <a:spLocks noChangeArrowheads="1"/>
            </p:cNvSpPr>
            <p:nvPr/>
          </p:nvSpPr>
          <p:spPr bwMode="auto">
            <a:xfrm>
              <a:off x="448" y="2690"/>
              <a:ext cx="83" cy="35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48409" tIns="24205" rIns="48409" bIns="24205">
              <a:spAutoFit/>
            </a:bodyPr>
            <a:lstStyle/>
            <a:p>
              <a:pPr defTabSz="560388"/>
              <a:endParaRPr lang="ru-RU" sz="1400"/>
            </a:p>
          </p:txBody>
        </p:sp>
        <p:sp>
          <p:nvSpPr>
            <p:cNvPr id="2076" name="Freeform 22"/>
            <p:cNvSpPr>
              <a:spLocks/>
            </p:cNvSpPr>
            <p:nvPr/>
          </p:nvSpPr>
          <p:spPr bwMode="auto">
            <a:xfrm>
              <a:off x="502" y="1752"/>
              <a:ext cx="735" cy="314"/>
            </a:xfrm>
            <a:custGeom>
              <a:avLst/>
              <a:gdLst>
                <a:gd name="T0" fmla="*/ 0 w 1202"/>
                <a:gd name="T1" fmla="*/ 0 h 1177"/>
                <a:gd name="T2" fmla="*/ 1 w 1202"/>
                <a:gd name="T3" fmla="*/ 0 h 1177"/>
                <a:gd name="T4" fmla="*/ 1 w 1202"/>
                <a:gd name="T5" fmla="*/ 0 h 1177"/>
                <a:gd name="T6" fmla="*/ 1 w 1202"/>
                <a:gd name="T7" fmla="*/ 0 h 1177"/>
                <a:gd name="T8" fmla="*/ 1 w 1202"/>
                <a:gd name="T9" fmla="*/ 0 h 1177"/>
                <a:gd name="T10" fmla="*/ 1 w 1202"/>
                <a:gd name="T11" fmla="*/ 0 h 1177"/>
                <a:gd name="T12" fmla="*/ 1 w 1202"/>
                <a:gd name="T13" fmla="*/ 0 h 1177"/>
                <a:gd name="T14" fmla="*/ 1 w 1202"/>
                <a:gd name="T15" fmla="*/ 0 h 1177"/>
                <a:gd name="T16" fmla="*/ 1 w 1202"/>
                <a:gd name="T17" fmla="*/ 0 h 1177"/>
                <a:gd name="T18" fmla="*/ 1 w 1202"/>
                <a:gd name="T19" fmla="*/ 0 h 1177"/>
                <a:gd name="T20" fmla="*/ 1 w 1202"/>
                <a:gd name="T21" fmla="*/ 0 h 1177"/>
                <a:gd name="T22" fmla="*/ 1 w 1202"/>
                <a:gd name="T23" fmla="*/ 0 h 1177"/>
                <a:gd name="T24" fmla="*/ 1 w 1202"/>
                <a:gd name="T25" fmla="*/ 0 h 1177"/>
                <a:gd name="T26" fmla="*/ 1 w 1202"/>
                <a:gd name="T27" fmla="*/ 0 h 1177"/>
                <a:gd name="T28" fmla="*/ 1 w 1202"/>
                <a:gd name="T29" fmla="*/ 0 h 1177"/>
                <a:gd name="T30" fmla="*/ 1 w 1202"/>
                <a:gd name="T31" fmla="*/ 0 h 1177"/>
                <a:gd name="T32" fmla="*/ 1 w 1202"/>
                <a:gd name="T33" fmla="*/ 0 h 1177"/>
                <a:gd name="T34" fmla="*/ 1 w 1202"/>
                <a:gd name="T35" fmla="*/ 0 h 1177"/>
                <a:gd name="T36" fmla="*/ 1 w 1202"/>
                <a:gd name="T37" fmla="*/ 0 h 1177"/>
                <a:gd name="T38" fmla="*/ 1 w 1202"/>
                <a:gd name="T39" fmla="*/ 0 h 1177"/>
                <a:gd name="T40" fmla="*/ 1 w 1202"/>
                <a:gd name="T41" fmla="*/ 0 h 1177"/>
                <a:gd name="T42" fmla="*/ 1 w 1202"/>
                <a:gd name="T43" fmla="*/ 0 h 1177"/>
                <a:gd name="T44" fmla="*/ 1 w 1202"/>
                <a:gd name="T45" fmla="*/ 0 h 1177"/>
                <a:gd name="T46" fmla="*/ 1 w 1202"/>
                <a:gd name="T47" fmla="*/ 0 h 1177"/>
                <a:gd name="T48" fmla="*/ 1 w 1202"/>
                <a:gd name="T49" fmla="*/ 0 h 1177"/>
                <a:gd name="T50" fmla="*/ 1 w 1202"/>
                <a:gd name="T51" fmla="*/ 0 h 1177"/>
                <a:gd name="T52" fmla="*/ 1 w 1202"/>
                <a:gd name="T53" fmla="*/ 0 h 1177"/>
                <a:gd name="T54" fmla="*/ 1 w 1202"/>
                <a:gd name="T55" fmla="*/ 0 h 1177"/>
                <a:gd name="T56" fmla="*/ 1 w 1202"/>
                <a:gd name="T57" fmla="*/ 0 h 1177"/>
                <a:gd name="T58" fmla="*/ 1 w 1202"/>
                <a:gd name="T59" fmla="*/ 0 h 1177"/>
                <a:gd name="T60" fmla="*/ 1 w 1202"/>
                <a:gd name="T61" fmla="*/ 0 h 1177"/>
                <a:gd name="T62" fmla="*/ 1 w 1202"/>
                <a:gd name="T63" fmla="*/ 0 h 1177"/>
                <a:gd name="T64" fmla="*/ 1 w 1202"/>
                <a:gd name="T65" fmla="*/ 0 h 1177"/>
                <a:gd name="T66" fmla="*/ 1 w 1202"/>
                <a:gd name="T67" fmla="*/ 0 h 1177"/>
                <a:gd name="T68" fmla="*/ 1 w 1202"/>
                <a:gd name="T69" fmla="*/ 0 h 1177"/>
                <a:gd name="T70" fmla="*/ 1 w 1202"/>
                <a:gd name="T71" fmla="*/ 0 h 1177"/>
                <a:gd name="T72" fmla="*/ 1 w 1202"/>
                <a:gd name="T73" fmla="*/ 0 h 1177"/>
                <a:gd name="T74" fmla="*/ 1 w 1202"/>
                <a:gd name="T75" fmla="*/ 0 h 1177"/>
                <a:gd name="T76" fmla="*/ 1 w 1202"/>
                <a:gd name="T77" fmla="*/ 0 h 1177"/>
                <a:gd name="T78" fmla="*/ 1 w 1202"/>
                <a:gd name="T79" fmla="*/ 0 h 1177"/>
                <a:gd name="T80" fmla="*/ 1 w 1202"/>
                <a:gd name="T81" fmla="*/ 0 h 1177"/>
                <a:gd name="T82" fmla="*/ 1 w 1202"/>
                <a:gd name="T83" fmla="*/ 0 h 1177"/>
                <a:gd name="T84" fmla="*/ 1 w 1202"/>
                <a:gd name="T85" fmla="*/ 0 h 1177"/>
                <a:gd name="T86" fmla="*/ 1 w 1202"/>
                <a:gd name="T87" fmla="*/ 0 h 1177"/>
                <a:gd name="T88" fmla="*/ 0 w 1202"/>
                <a:gd name="T89" fmla="*/ 0 h 117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02"/>
                <a:gd name="T136" fmla="*/ 0 h 1177"/>
                <a:gd name="T137" fmla="*/ 1202 w 1202"/>
                <a:gd name="T138" fmla="*/ 1177 h 117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02" h="1177">
                  <a:moveTo>
                    <a:pt x="0" y="212"/>
                  </a:moveTo>
                  <a:lnTo>
                    <a:pt x="36" y="168"/>
                  </a:lnTo>
                  <a:lnTo>
                    <a:pt x="74" y="133"/>
                  </a:lnTo>
                  <a:lnTo>
                    <a:pt x="121" y="99"/>
                  </a:lnTo>
                  <a:lnTo>
                    <a:pt x="182" y="60"/>
                  </a:lnTo>
                  <a:lnTo>
                    <a:pt x="250" y="26"/>
                  </a:lnTo>
                  <a:lnTo>
                    <a:pt x="321" y="11"/>
                  </a:lnTo>
                  <a:lnTo>
                    <a:pt x="380" y="5"/>
                  </a:lnTo>
                  <a:lnTo>
                    <a:pt x="454" y="0"/>
                  </a:lnTo>
                  <a:lnTo>
                    <a:pt x="545" y="0"/>
                  </a:lnTo>
                  <a:lnTo>
                    <a:pt x="625" y="5"/>
                  </a:lnTo>
                  <a:lnTo>
                    <a:pt x="714" y="21"/>
                  </a:lnTo>
                  <a:lnTo>
                    <a:pt x="768" y="37"/>
                  </a:lnTo>
                  <a:lnTo>
                    <a:pt x="831" y="73"/>
                  </a:lnTo>
                  <a:lnTo>
                    <a:pt x="898" y="112"/>
                  </a:lnTo>
                  <a:lnTo>
                    <a:pt x="940" y="151"/>
                  </a:lnTo>
                  <a:lnTo>
                    <a:pt x="962" y="181"/>
                  </a:lnTo>
                  <a:lnTo>
                    <a:pt x="977" y="253"/>
                  </a:lnTo>
                  <a:lnTo>
                    <a:pt x="981" y="285"/>
                  </a:lnTo>
                  <a:lnTo>
                    <a:pt x="990" y="382"/>
                  </a:lnTo>
                  <a:lnTo>
                    <a:pt x="1015" y="522"/>
                  </a:lnTo>
                  <a:lnTo>
                    <a:pt x="1044" y="668"/>
                  </a:lnTo>
                  <a:lnTo>
                    <a:pt x="1090" y="850"/>
                  </a:lnTo>
                  <a:lnTo>
                    <a:pt x="1154" y="1047"/>
                  </a:lnTo>
                  <a:lnTo>
                    <a:pt x="1202" y="1177"/>
                  </a:lnTo>
                  <a:lnTo>
                    <a:pt x="1198" y="1143"/>
                  </a:lnTo>
                  <a:lnTo>
                    <a:pt x="1198" y="1174"/>
                  </a:lnTo>
                  <a:lnTo>
                    <a:pt x="1136" y="1153"/>
                  </a:lnTo>
                  <a:lnTo>
                    <a:pt x="1073" y="1091"/>
                  </a:lnTo>
                  <a:lnTo>
                    <a:pt x="981" y="1025"/>
                  </a:lnTo>
                  <a:lnTo>
                    <a:pt x="877" y="963"/>
                  </a:lnTo>
                  <a:lnTo>
                    <a:pt x="781" y="917"/>
                  </a:lnTo>
                  <a:lnTo>
                    <a:pt x="681" y="882"/>
                  </a:lnTo>
                  <a:lnTo>
                    <a:pt x="572" y="855"/>
                  </a:lnTo>
                  <a:lnTo>
                    <a:pt x="458" y="851"/>
                  </a:lnTo>
                  <a:lnTo>
                    <a:pt x="346" y="867"/>
                  </a:lnTo>
                  <a:lnTo>
                    <a:pt x="230" y="895"/>
                  </a:lnTo>
                  <a:lnTo>
                    <a:pt x="125" y="934"/>
                  </a:lnTo>
                  <a:lnTo>
                    <a:pt x="129" y="861"/>
                  </a:lnTo>
                  <a:lnTo>
                    <a:pt x="121" y="749"/>
                  </a:lnTo>
                  <a:lnTo>
                    <a:pt x="99" y="619"/>
                  </a:lnTo>
                  <a:lnTo>
                    <a:pt x="78" y="501"/>
                  </a:lnTo>
                  <a:lnTo>
                    <a:pt x="49" y="382"/>
                  </a:lnTo>
                  <a:lnTo>
                    <a:pt x="19" y="275"/>
                  </a:lnTo>
                  <a:lnTo>
                    <a:pt x="0" y="212"/>
                  </a:lnTo>
                </a:path>
              </a:pathLst>
            </a:custGeom>
            <a:solidFill>
              <a:srgbClr val="C4F7FF"/>
            </a:solidFill>
            <a:ln w="635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48409" tIns="24205" rIns="48409" bIns="24205">
              <a:spAutoFit/>
            </a:bodyPr>
            <a:lstStyle/>
            <a:p>
              <a:endParaRPr lang="ru-RU"/>
            </a:p>
          </p:txBody>
        </p:sp>
        <p:sp>
          <p:nvSpPr>
            <p:cNvPr id="2077" name="Freeform 37"/>
            <p:cNvSpPr>
              <a:spLocks/>
            </p:cNvSpPr>
            <p:nvPr/>
          </p:nvSpPr>
          <p:spPr bwMode="auto">
            <a:xfrm>
              <a:off x="570" y="2142"/>
              <a:ext cx="822" cy="314"/>
            </a:xfrm>
            <a:custGeom>
              <a:avLst/>
              <a:gdLst>
                <a:gd name="T0" fmla="*/ 0 w 1354"/>
                <a:gd name="T1" fmla="*/ 0 h 872"/>
                <a:gd name="T2" fmla="*/ 1 w 1354"/>
                <a:gd name="T3" fmla="*/ 0 h 872"/>
                <a:gd name="T4" fmla="*/ 1 w 1354"/>
                <a:gd name="T5" fmla="*/ 0 h 872"/>
                <a:gd name="T6" fmla="*/ 1 w 1354"/>
                <a:gd name="T7" fmla="*/ 0 h 872"/>
                <a:gd name="T8" fmla="*/ 1 w 1354"/>
                <a:gd name="T9" fmla="*/ 0 h 872"/>
                <a:gd name="T10" fmla="*/ 1 w 1354"/>
                <a:gd name="T11" fmla="*/ 0 h 872"/>
                <a:gd name="T12" fmla="*/ 1 w 1354"/>
                <a:gd name="T13" fmla="*/ 0 h 872"/>
                <a:gd name="T14" fmla="*/ 1 w 1354"/>
                <a:gd name="T15" fmla="*/ 0 h 872"/>
                <a:gd name="T16" fmla="*/ 1 w 1354"/>
                <a:gd name="T17" fmla="*/ 0 h 872"/>
                <a:gd name="T18" fmla="*/ 1 w 1354"/>
                <a:gd name="T19" fmla="*/ 0 h 872"/>
                <a:gd name="T20" fmla="*/ 1 w 1354"/>
                <a:gd name="T21" fmla="*/ 0 h 872"/>
                <a:gd name="T22" fmla="*/ 1 w 1354"/>
                <a:gd name="T23" fmla="*/ 0 h 872"/>
                <a:gd name="T24" fmla="*/ 1 w 1354"/>
                <a:gd name="T25" fmla="*/ 0 h 872"/>
                <a:gd name="T26" fmla="*/ 1 w 1354"/>
                <a:gd name="T27" fmla="*/ 0 h 872"/>
                <a:gd name="T28" fmla="*/ 1 w 1354"/>
                <a:gd name="T29" fmla="*/ 0 h 872"/>
                <a:gd name="T30" fmla="*/ 1 w 1354"/>
                <a:gd name="T31" fmla="*/ 0 h 872"/>
                <a:gd name="T32" fmla="*/ 1 w 1354"/>
                <a:gd name="T33" fmla="*/ 0 h 872"/>
                <a:gd name="T34" fmla="*/ 1 w 1354"/>
                <a:gd name="T35" fmla="*/ 0 h 872"/>
                <a:gd name="T36" fmla="*/ 1 w 1354"/>
                <a:gd name="T37" fmla="*/ 0 h 872"/>
                <a:gd name="T38" fmla="*/ 1 w 1354"/>
                <a:gd name="T39" fmla="*/ 0 h 872"/>
                <a:gd name="T40" fmla="*/ 1 w 1354"/>
                <a:gd name="T41" fmla="*/ 0 h 872"/>
                <a:gd name="T42" fmla="*/ 0 w 1354"/>
                <a:gd name="T43" fmla="*/ 0 h 87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354"/>
                <a:gd name="T67" fmla="*/ 0 h 872"/>
                <a:gd name="T68" fmla="*/ 1354 w 1354"/>
                <a:gd name="T69" fmla="*/ 872 h 87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354" h="872">
                  <a:moveTo>
                    <a:pt x="0" y="521"/>
                  </a:moveTo>
                  <a:lnTo>
                    <a:pt x="82" y="483"/>
                  </a:lnTo>
                  <a:lnTo>
                    <a:pt x="257" y="459"/>
                  </a:lnTo>
                  <a:lnTo>
                    <a:pt x="407" y="459"/>
                  </a:lnTo>
                  <a:lnTo>
                    <a:pt x="580" y="497"/>
                  </a:lnTo>
                  <a:lnTo>
                    <a:pt x="812" y="574"/>
                  </a:lnTo>
                  <a:lnTo>
                    <a:pt x="1005" y="638"/>
                  </a:lnTo>
                  <a:lnTo>
                    <a:pt x="1176" y="713"/>
                  </a:lnTo>
                  <a:lnTo>
                    <a:pt x="1261" y="772"/>
                  </a:lnTo>
                  <a:lnTo>
                    <a:pt x="1353" y="871"/>
                  </a:lnTo>
                  <a:lnTo>
                    <a:pt x="1241" y="550"/>
                  </a:lnTo>
                  <a:lnTo>
                    <a:pt x="1155" y="358"/>
                  </a:lnTo>
                  <a:lnTo>
                    <a:pt x="1106" y="291"/>
                  </a:lnTo>
                  <a:lnTo>
                    <a:pt x="931" y="167"/>
                  </a:lnTo>
                  <a:lnTo>
                    <a:pt x="707" y="61"/>
                  </a:lnTo>
                  <a:lnTo>
                    <a:pt x="453" y="13"/>
                  </a:lnTo>
                  <a:lnTo>
                    <a:pt x="244" y="0"/>
                  </a:lnTo>
                  <a:lnTo>
                    <a:pt x="117" y="28"/>
                  </a:lnTo>
                  <a:lnTo>
                    <a:pt x="4" y="95"/>
                  </a:lnTo>
                  <a:lnTo>
                    <a:pt x="12" y="201"/>
                  </a:lnTo>
                  <a:lnTo>
                    <a:pt x="8" y="397"/>
                  </a:lnTo>
                  <a:lnTo>
                    <a:pt x="0" y="521"/>
                  </a:lnTo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0099CC"/>
                </a:gs>
              </a:gsLst>
              <a:lin ang="0" scaled="1"/>
            </a:gradFill>
            <a:ln w="635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48409" tIns="24205" rIns="48409" bIns="24205">
              <a:spAutoFit/>
            </a:bodyPr>
            <a:lstStyle/>
            <a:p>
              <a:endParaRPr lang="ru-RU"/>
            </a:p>
          </p:txBody>
        </p:sp>
        <p:sp>
          <p:nvSpPr>
            <p:cNvPr id="2078" name="Freeform 38"/>
            <p:cNvSpPr>
              <a:spLocks/>
            </p:cNvSpPr>
            <p:nvPr/>
          </p:nvSpPr>
          <p:spPr bwMode="auto">
            <a:xfrm rot="21384435" flipH="1">
              <a:off x="396" y="1787"/>
              <a:ext cx="226" cy="314"/>
            </a:xfrm>
            <a:custGeom>
              <a:avLst/>
              <a:gdLst>
                <a:gd name="T0" fmla="*/ 1 w 369"/>
                <a:gd name="T1" fmla="*/ 0 h 2298"/>
                <a:gd name="T2" fmla="*/ 1 w 369"/>
                <a:gd name="T3" fmla="*/ 0 h 2298"/>
                <a:gd name="T4" fmla="*/ 1 w 369"/>
                <a:gd name="T5" fmla="*/ 0 h 2298"/>
                <a:gd name="T6" fmla="*/ 1 w 369"/>
                <a:gd name="T7" fmla="*/ 0 h 2298"/>
                <a:gd name="T8" fmla="*/ 1 w 369"/>
                <a:gd name="T9" fmla="*/ 0 h 2298"/>
                <a:gd name="T10" fmla="*/ 0 w 369"/>
                <a:gd name="T11" fmla="*/ 0 h 2298"/>
                <a:gd name="T12" fmla="*/ 0 w 369"/>
                <a:gd name="T13" fmla="*/ 0 h 2298"/>
                <a:gd name="T14" fmla="*/ 1 w 369"/>
                <a:gd name="T15" fmla="*/ 0 h 2298"/>
                <a:gd name="T16" fmla="*/ 1 w 369"/>
                <a:gd name="T17" fmla="*/ 0 h 2298"/>
                <a:gd name="T18" fmla="*/ 1 w 369"/>
                <a:gd name="T19" fmla="*/ 0 h 2298"/>
                <a:gd name="T20" fmla="*/ 1 w 369"/>
                <a:gd name="T21" fmla="*/ 0 h 2298"/>
                <a:gd name="T22" fmla="*/ 1 w 369"/>
                <a:gd name="T23" fmla="*/ 0 h 2298"/>
                <a:gd name="T24" fmla="*/ 1 w 369"/>
                <a:gd name="T25" fmla="*/ 0 h 2298"/>
                <a:gd name="T26" fmla="*/ 1 w 369"/>
                <a:gd name="T27" fmla="*/ 0 h 2298"/>
                <a:gd name="T28" fmla="*/ 1 w 369"/>
                <a:gd name="T29" fmla="*/ 0 h 2298"/>
                <a:gd name="T30" fmla="*/ 1 w 369"/>
                <a:gd name="T31" fmla="*/ 0 h 2298"/>
                <a:gd name="T32" fmla="*/ 1 w 369"/>
                <a:gd name="T33" fmla="*/ 0 h 2298"/>
                <a:gd name="T34" fmla="*/ 1 w 369"/>
                <a:gd name="T35" fmla="*/ 0 h 2298"/>
                <a:gd name="T36" fmla="*/ 1 w 369"/>
                <a:gd name="T37" fmla="*/ 0 h 2298"/>
                <a:gd name="T38" fmla="*/ 1 w 369"/>
                <a:gd name="T39" fmla="*/ 0 h 2298"/>
                <a:gd name="T40" fmla="*/ 1 w 369"/>
                <a:gd name="T41" fmla="*/ 0 h 2298"/>
                <a:gd name="T42" fmla="*/ 1 w 369"/>
                <a:gd name="T43" fmla="*/ 0 h 2298"/>
                <a:gd name="T44" fmla="*/ 1 w 369"/>
                <a:gd name="T45" fmla="*/ 0 h 2298"/>
                <a:gd name="T46" fmla="*/ 1 w 369"/>
                <a:gd name="T47" fmla="*/ 0 h 2298"/>
                <a:gd name="T48" fmla="*/ 1 w 369"/>
                <a:gd name="T49" fmla="*/ 0 h 2298"/>
                <a:gd name="T50" fmla="*/ 1 w 369"/>
                <a:gd name="T51" fmla="*/ 0 h 2298"/>
                <a:gd name="T52" fmla="*/ 1 w 369"/>
                <a:gd name="T53" fmla="*/ 0 h 2298"/>
                <a:gd name="T54" fmla="*/ 1 w 369"/>
                <a:gd name="T55" fmla="*/ 0 h 2298"/>
                <a:gd name="T56" fmla="*/ 1 w 369"/>
                <a:gd name="T57" fmla="*/ 0 h 229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69"/>
                <a:gd name="T88" fmla="*/ 0 h 2298"/>
                <a:gd name="T89" fmla="*/ 369 w 369"/>
                <a:gd name="T90" fmla="*/ 2298 h 229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69" h="2298">
                  <a:moveTo>
                    <a:pt x="223" y="0"/>
                  </a:moveTo>
                  <a:lnTo>
                    <a:pt x="135" y="190"/>
                  </a:lnTo>
                  <a:lnTo>
                    <a:pt x="86" y="330"/>
                  </a:lnTo>
                  <a:lnTo>
                    <a:pt x="48" y="469"/>
                  </a:lnTo>
                  <a:lnTo>
                    <a:pt x="4" y="651"/>
                  </a:lnTo>
                  <a:lnTo>
                    <a:pt x="0" y="833"/>
                  </a:lnTo>
                  <a:lnTo>
                    <a:pt x="0" y="1039"/>
                  </a:lnTo>
                  <a:lnTo>
                    <a:pt x="17" y="1238"/>
                  </a:lnTo>
                  <a:lnTo>
                    <a:pt x="74" y="1462"/>
                  </a:lnTo>
                  <a:lnTo>
                    <a:pt x="122" y="1639"/>
                  </a:lnTo>
                  <a:lnTo>
                    <a:pt x="218" y="1898"/>
                  </a:lnTo>
                  <a:lnTo>
                    <a:pt x="249" y="2029"/>
                  </a:lnTo>
                  <a:lnTo>
                    <a:pt x="267" y="2148"/>
                  </a:lnTo>
                  <a:lnTo>
                    <a:pt x="271" y="2297"/>
                  </a:lnTo>
                  <a:lnTo>
                    <a:pt x="368" y="2167"/>
                  </a:lnTo>
                  <a:lnTo>
                    <a:pt x="355" y="2091"/>
                  </a:lnTo>
                  <a:lnTo>
                    <a:pt x="320" y="1927"/>
                  </a:lnTo>
                  <a:lnTo>
                    <a:pt x="284" y="1807"/>
                  </a:lnTo>
                  <a:lnTo>
                    <a:pt x="231" y="1683"/>
                  </a:lnTo>
                  <a:lnTo>
                    <a:pt x="175" y="1506"/>
                  </a:lnTo>
                  <a:lnTo>
                    <a:pt x="135" y="1400"/>
                  </a:lnTo>
                  <a:lnTo>
                    <a:pt x="96" y="1276"/>
                  </a:lnTo>
                  <a:lnTo>
                    <a:pt x="64" y="1156"/>
                  </a:lnTo>
                  <a:lnTo>
                    <a:pt x="48" y="986"/>
                  </a:lnTo>
                  <a:lnTo>
                    <a:pt x="38" y="771"/>
                  </a:lnTo>
                  <a:lnTo>
                    <a:pt x="51" y="598"/>
                  </a:lnTo>
                  <a:lnTo>
                    <a:pt x="82" y="436"/>
                  </a:lnTo>
                  <a:lnTo>
                    <a:pt x="144" y="257"/>
                  </a:lnTo>
                  <a:lnTo>
                    <a:pt x="223" y="0"/>
                  </a:lnTo>
                </a:path>
              </a:pathLst>
            </a:custGeom>
            <a:gradFill rotWithShape="0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48409" tIns="24205" rIns="48409" bIns="24205">
              <a:spAutoFit/>
            </a:bodyPr>
            <a:lstStyle/>
            <a:p>
              <a:endParaRPr lang="ru-RU"/>
            </a:p>
          </p:txBody>
        </p:sp>
        <p:sp>
          <p:nvSpPr>
            <p:cNvPr id="2079" name="Oval 39"/>
            <p:cNvSpPr>
              <a:spLocks noChangeArrowheads="1"/>
            </p:cNvSpPr>
            <p:nvPr/>
          </p:nvSpPr>
          <p:spPr bwMode="auto">
            <a:xfrm>
              <a:off x="440" y="1802"/>
              <a:ext cx="82" cy="35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48409" tIns="24205" rIns="48409" bIns="24205">
              <a:spAutoFit/>
            </a:bodyPr>
            <a:lstStyle/>
            <a:p>
              <a:pPr defTabSz="560388"/>
              <a:endParaRPr lang="ru-RU" sz="1400"/>
            </a:p>
          </p:txBody>
        </p:sp>
      </p:grp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8858250" y="0"/>
            <a:ext cx="285750" cy="6858000"/>
            <a:chOff x="5454" y="0"/>
            <a:chExt cx="193" cy="4320"/>
          </a:xfrm>
        </p:grpSpPr>
        <p:sp>
          <p:nvSpPr>
            <p:cNvPr id="2057" name="Rectangle 4"/>
            <p:cNvSpPr>
              <a:spLocks noChangeArrowheads="1"/>
            </p:cNvSpPr>
            <p:nvPr/>
          </p:nvSpPr>
          <p:spPr bwMode="auto">
            <a:xfrm rot="10800000">
              <a:off x="5511" y="0"/>
              <a:ext cx="91" cy="4320"/>
            </a:xfrm>
            <a:prstGeom prst="rect">
              <a:avLst/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3366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1428" tIns="45714" rIns="91428" bIns="45714" anchor="ctr"/>
            <a:lstStyle/>
            <a:p>
              <a:pPr defTabSz="649288"/>
              <a:endParaRPr lang="ru-RU" sz="1300">
                <a:latin typeface="Tahoma" pitchFamily="34" charset="0"/>
              </a:endParaRPr>
            </a:p>
          </p:txBody>
        </p:sp>
        <p:sp>
          <p:nvSpPr>
            <p:cNvPr id="2058" name="Rectangle 5"/>
            <p:cNvSpPr>
              <a:spLocks noChangeArrowheads="1"/>
            </p:cNvSpPr>
            <p:nvPr/>
          </p:nvSpPr>
          <p:spPr bwMode="auto">
            <a:xfrm rot="10800000">
              <a:off x="5590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1428" tIns="45714" rIns="91428" bIns="45714" anchor="ctr"/>
            <a:lstStyle/>
            <a:p>
              <a:pPr defTabSz="649288"/>
              <a:endParaRPr lang="ru-RU" sz="1300">
                <a:latin typeface="Tahoma" pitchFamily="34" charset="0"/>
              </a:endParaRPr>
            </a:p>
          </p:txBody>
        </p:sp>
        <p:sp>
          <p:nvSpPr>
            <p:cNvPr id="2059" name="Rectangle 6"/>
            <p:cNvSpPr>
              <a:spLocks noChangeArrowheads="1"/>
            </p:cNvSpPr>
            <p:nvPr/>
          </p:nvSpPr>
          <p:spPr bwMode="auto">
            <a:xfrm rot="10800000">
              <a:off x="5454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1428" tIns="45714" rIns="91428" bIns="45714" anchor="ctr"/>
            <a:lstStyle/>
            <a:p>
              <a:pPr defTabSz="649288"/>
              <a:endParaRPr lang="ru-RU" sz="1300">
                <a:latin typeface="Tahoma" pitchFamily="34" charset="0"/>
              </a:endParaRPr>
            </a:p>
          </p:txBody>
        </p:sp>
      </p:grpSp>
      <p:graphicFrame>
        <p:nvGraphicFramePr>
          <p:cNvPr id="2050" name="Object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8566150" y="0"/>
          <a:ext cx="577850" cy="828675"/>
        </p:xfrm>
        <a:graphic>
          <a:graphicData uri="http://schemas.openxmlformats.org/presentationml/2006/ole">
            <p:oleObj spid="_x0000_s2050" name="CorelDRAW" r:id="rId3" imgW="810768" imgH="950976" progId="">
              <p:embed/>
            </p:oleObj>
          </a:graphicData>
        </a:graphic>
      </p:graphicFrame>
      <p:graphicFrame>
        <p:nvGraphicFramePr>
          <p:cNvPr id="2051" name="Object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00038" y="190500"/>
          <a:ext cx="255587" cy="285750"/>
        </p:xfrm>
        <a:graphic>
          <a:graphicData uri="http://schemas.openxmlformats.org/presentationml/2006/ole">
            <p:oleObj spid="_x0000_s2051" name="CorelDRAW" r:id="rId4" imgW="810768" imgH="950976" progId="">
              <p:embed/>
            </p:oleObj>
          </a:graphicData>
        </a:graphic>
      </p:graphicFrame>
      <p:pic>
        <p:nvPicPr>
          <p:cNvPr id="2055" name="Picture 2" descr="заставка-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5028" name="Rectangle 36"/>
          <p:cNvSpPr>
            <a:spLocks noChangeArrowheads="1"/>
          </p:cNvSpPr>
          <p:nvPr/>
        </p:nvSpPr>
        <p:spPr bwMode="auto">
          <a:xfrm>
            <a:off x="357188" y="1643063"/>
            <a:ext cx="8532812" cy="3389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5282" tIns="32641" rIns="65282" bIns="32641">
            <a:spAutoFit/>
          </a:bodyPr>
          <a:lstStyle/>
          <a:p>
            <a:pPr algn="ctr" defTabSz="912703"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 ВОПРОСАМ НАРУШЕНИЯ </a:t>
            </a:r>
          </a:p>
          <a:p>
            <a:pPr algn="ctr" defTabSz="912703"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ВОДО-, ТЕПЛО-, ГАЗО-, ЭЛЕКТРОСНАБЖЕНИЯ ОБРАЩАТЬСЯ В ЕДДС ЩЕКИНСКОГО РАЙОНА </a:t>
            </a:r>
          </a:p>
          <a:p>
            <a:pPr algn="ctr" defTabSz="912703">
              <a:defRPr/>
            </a:pP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ПО ТЕЛЕФОНУ: 8(48751)5-66-56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47296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CorelDRAW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2022-07-04T09:13:36Z</dcterms:created>
  <dcterms:modified xsi:type="dcterms:W3CDTF">2022-07-04T09:22:24Z</dcterms:modified>
</cp:coreProperties>
</file>